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7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B22848-B780-4D7F-A6BE-54D72A443D40}" type="doc">
      <dgm:prSet loTypeId="urn:microsoft.com/office/officeart/2005/8/layout/hProcess9" loCatId="process" qsTypeId="urn:microsoft.com/office/officeart/2005/8/quickstyle/3d7" qsCatId="3D" csTypeId="urn:microsoft.com/office/officeart/2005/8/colors/colorful2" csCatId="colorful" phldr="1"/>
      <dgm:spPr/>
    </dgm:pt>
    <dgm:pt modelId="{E42BDC1E-4505-4385-AA84-0722A22729FD}">
      <dgm:prSet phldrT="[Text]"/>
      <dgm:spPr/>
      <dgm:t>
        <a:bodyPr/>
        <a:lstStyle/>
        <a:p>
          <a:r>
            <a:rPr lang="en-US" b="1" dirty="0"/>
            <a:t>DATA</a:t>
          </a:r>
        </a:p>
      </dgm:t>
    </dgm:pt>
    <dgm:pt modelId="{BFA66A50-5828-4B80-9C45-9B189ED9BCBE}" type="parTrans" cxnId="{649E6BF0-D940-4334-861D-91776CD1AEFD}">
      <dgm:prSet/>
      <dgm:spPr/>
      <dgm:t>
        <a:bodyPr/>
        <a:lstStyle/>
        <a:p>
          <a:endParaRPr lang="en-US"/>
        </a:p>
      </dgm:t>
    </dgm:pt>
    <dgm:pt modelId="{9EFFED85-5223-4F93-A6CD-5C87AB3FB917}" type="sibTrans" cxnId="{649E6BF0-D940-4334-861D-91776CD1AEFD}">
      <dgm:prSet/>
      <dgm:spPr/>
      <dgm:t>
        <a:bodyPr/>
        <a:lstStyle/>
        <a:p>
          <a:endParaRPr lang="en-US"/>
        </a:p>
      </dgm:t>
    </dgm:pt>
    <dgm:pt modelId="{9497F0F0-6FE3-4758-BE52-5DA660866AA1}">
      <dgm:prSet phldrT="[Text]"/>
      <dgm:spPr/>
      <dgm:t>
        <a:bodyPr/>
        <a:lstStyle/>
        <a:p>
          <a:r>
            <a:rPr lang="en-US" b="1" dirty="0"/>
            <a:t>INFORMATION</a:t>
          </a:r>
        </a:p>
      </dgm:t>
    </dgm:pt>
    <dgm:pt modelId="{23BA75C6-F001-44CC-B045-979628088796}" type="parTrans" cxnId="{2B0ECC13-601A-4D5C-8257-EC1714DEA9F0}">
      <dgm:prSet/>
      <dgm:spPr/>
      <dgm:t>
        <a:bodyPr/>
        <a:lstStyle/>
        <a:p>
          <a:endParaRPr lang="en-US"/>
        </a:p>
      </dgm:t>
    </dgm:pt>
    <dgm:pt modelId="{849755F5-28EB-4D24-89ED-1EBE8FCBB2D5}" type="sibTrans" cxnId="{2B0ECC13-601A-4D5C-8257-EC1714DEA9F0}">
      <dgm:prSet/>
      <dgm:spPr/>
      <dgm:t>
        <a:bodyPr/>
        <a:lstStyle/>
        <a:p>
          <a:endParaRPr lang="en-US"/>
        </a:p>
      </dgm:t>
    </dgm:pt>
    <dgm:pt modelId="{CE941976-608D-4BF7-A4E6-BAB9F529CEBB}">
      <dgm:prSet phldrT="[Text]"/>
      <dgm:spPr/>
      <dgm:t>
        <a:bodyPr/>
        <a:lstStyle/>
        <a:p>
          <a:r>
            <a:rPr lang="en-US" b="1" dirty="0"/>
            <a:t>KNOWLEDGE</a:t>
          </a:r>
        </a:p>
      </dgm:t>
    </dgm:pt>
    <dgm:pt modelId="{A2A914E5-C133-4C57-BD80-DBAF33012A57}" type="parTrans" cxnId="{E86AFA33-044E-4999-B4E1-73B3C1F23616}">
      <dgm:prSet/>
      <dgm:spPr/>
      <dgm:t>
        <a:bodyPr/>
        <a:lstStyle/>
        <a:p>
          <a:endParaRPr lang="en-US"/>
        </a:p>
      </dgm:t>
    </dgm:pt>
    <dgm:pt modelId="{616523E1-9F30-4EDA-950B-6E3FA96C8DC6}" type="sibTrans" cxnId="{E86AFA33-044E-4999-B4E1-73B3C1F23616}">
      <dgm:prSet/>
      <dgm:spPr/>
      <dgm:t>
        <a:bodyPr/>
        <a:lstStyle/>
        <a:p>
          <a:endParaRPr lang="en-US"/>
        </a:p>
      </dgm:t>
    </dgm:pt>
    <dgm:pt modelId="{C5062506-EEDC-4044-9674-8C2A3588A8AB}" type="pres">
      <dgm:prSet presAssocID="{23B22848-B780-4D7F-A6BE-54D72A443D40}" presName="CompostProcess" presStyleCnt="0">
        <dgm:presLayoutVars>
          <dgm:dir/>
          <dgm:resizeHandles val="exact"/>
        </dgm:presLayoutVars>
      </dgm:prSet>
      <dgm:spPr/>
    </dgm:pt>
    <dgm:pt modelId="{8DAAD0FE-520D-42B0-9AFF-7489D6658A1E}" type="pres">
      <dgm:prSet presAssocID="{23B22848-B780-4D7F-A6BE-54D72A443D40}" presName="arrow" presStyleLbl="bgShp" presStyleIdx="0" presStyleCnt="1"/>
      <dgm:spPr/>
    </dgm:pt>
    <dgm:pt modelId="{C41DFFCD-9802-4C75-987C-6E0AA557FE74}" type="pres">
      <dgm:prSet presAssocID="{23B22848-B780-4D7F-A6BE-54D72A443D40}" presName="linearProcess" presStyleCnt="0"/>
      <dgm:spPr/>
    </dgm:pt>
    <dgm:pt modelId="{858D8B65-A6AE-4567-BC32-A0514F9598AB}" type="pres">
      <dgm:prSet presAssocID="{E42BDC1E-4505-4385-AA84-0722A22729F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088893-BABF-4E71-BCFB-EEFB1953ED68}" type="pres">
      <dgm:prSet presAssocID="{9EFFED85-5223-4F93-A6CD-5C87AB3FB917}" presName="sibTrans" presStyleCnt="0"/>
      <dgm:spPr/>
    </dgm:pt>
    <dgm:pt modelId="{1094E170-CBEF-47E3-BDD4-52B65369BCF0}" type="pres">
      <dgm:prSet presAssocID="{9497F0F0-6FE3-4758-BE52-5DA660866AA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F458E2-6EA7-430B-8BDF-0CC5FAADC6C4}" type="pres">
      <dgm:prSet presAssocID="{849755F5-28EB-4D24-89ED-1EBE8FCBB2D5}" presName="sibTrans" presStyleCnt="0"/>
      <dgm:spPr/>
    </dgm:pt>
    <dgm:pt modelId="{F90A72D6-CA58-444E-BADE-1688515F3750}" type="pres">
      <dgm:prSet presAssocID="{CE941976-608D-4BF7-A4E6-BAB9F529CEBB}" presName="textNode" presStyleLbl="node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9E6BF0-D940-4334-861D-91776CD1AEFD}" srcId="{23B22848-B780-4D7F-A6BE-54D72A443D40}" destId="{E42BDC1E-4505-4385-AA84-0722A22729FD}" srcOrd="0" destOrd="0" parTransId="{BFA66A50-5828-4B80-9C45-9B189ED9BCBE}" sibTransId="{9EFFED85-5223-4F93-A6CD-5C87AB3FB917}"/>
    <dgm:cxn modelId="{700A604F-169C-428F-984E-AB167BA6EBC6}" type="presOf" srcId="{9497F0F0-6FE3-4758-BE52-5DA660866AA1}" destId="{1094E170-CBEF-47E3-BDD4-52B65369BCF0}" srcOrd="0" destOrd="0" presId="urn:microsoft.com/office/officeart/2005/8/layout/hProcess9"/>
    <dgm:cxn modelId="{E86AFA33-044E-4999-B4E1-73B3C1F23616}" srcId="{23B22848-B780-4D7F-A6BE-54D72A443D40}" destId="{CE941976-608D-4BF7-A4E6-BAB9F529CEBB}" srcOrd="2" destOrd="0" parTransId="{A2A914E5-C133-4C57-BD80-DBAF33012A57}" sibTransId="{616523E1-9F30-4EDA-950B-6E3FA96C8DC6}"/>
    <dgm:cxn modelId="{248280F1-E620-4611-A426-6FEF77CFD47E}" type="presOf" srcId="{CE941976-608D-4BF7-A4E6-BAB9F529CEBB}" destId="{F90A72D6-CA58-444E-BADE-1688515F3750}" srcOrd="0" destOrd="0" presId="urn:microsoft.com/office/officeart/2005/8/layout/hProcess9"/>
    <dgm:cxn modelId="{2B0ECC13-601A-4D5C-8257-EC1714DEA9F0}" srcId="{23B22848-B780-4D7F-A6BE-54D72A443D40}" destId="{9497F0F0-6FE3-4758-BE52-5DA660866AA1}" srcOrd="1" destOrd="0" parTransId="{23BA75C6-F001-44CC-B045-979628088796}" sibTransId="{849755F5-28EB-4D24-89ED-1EBE8FCBB2D5}"/>
    <dgm:cxn modelId="{346C4E32-91A8-4D40-950B-5F1AC1474ECF}" type="presOf" srcId="{23B22848-B780-4D7F-A6BE-54D72A443D40}" destId="{C5062506-EEDC-4044-9674-8C2A3588A8AB}" srcOrd="0" destOrd="0" presId="urn:microsoft.com/office/officeart/2005/8/layout/hProcess9"/>
    <dgm:cxn modelId="{BB56C639-D434-4456-9D4E-8BDB61B5B8F7}" type="presOf" srcId="{E42BDC1E-4505-4385-AA84-0722A22729FD}" destId="{858D8B65-A6AE-4567-BC32-A0514F9598AB}" srcOrd="0" destOrd="0" presId="urn:microsoft.com/office/officeart/2005/8/layout/hProcess9"/>
    <dgm:cxn modelId="{FA1B8E14-F588-446B-8B5F-6DB231DB7522}" type="presParOf" srcId="{C5062506-EEDC-4044-9674-8C2A3588A8AB}" destId="{8DAAD0FE-520D-42B0-9AFF-7489D6658A1E}" srcOrd="0" destOrd="0" presId="urn:microsoft.com/office/officeart/2005/8/layout/hProcess9"/>
    <dgm:cxn modelId="{EBF557E5-722C-4B94-9949-E0E23A1C92FF}" type="presParOf" srcId="{C5062506-EEDC-4044-9674-8C2A3588A8AB}" destId="{C41DFFCD-9802-4C75-987C-6E0AA557FE74}" srcOrd="1" destOrd="0" presId="urn:microsoft.com/office/officeart/2005/8/layout/hProcess9"/>
    <dgm:cxn modelId="{EF50F2C7-1221-4C52-A29C-7D09C16DA9E7}" type="presParOf" srcId="{C41DFFCD-9802-4C75-987C-6E0AA557FE74}" destId="{858D8B65-A6AE-4567-BC32-A0514F9598AB}" srcOrd="0" destOrd="0" presId="urn:microsoft.com/office/officeart/2005/8/layout/hProcess9"/>
    <dgm:cxn modelId="{FB3B54B4-0CBA-46B7-9ECD-C4EC8E98693A}" type="presParOf" srcId="{C41DFFCD-9802-4C75-987C-6E0AA557FE74}" destId="{91088893-BABF-4E71-BCFB-EEFB1953ED68}" srcOrd="1" destOrd="0" presId="urn:microsoft.com/office/officeart/2005/8/layout/hProcess9"/>
    <dgm:cxn modelId="{877951CF-8AB5-4B81-8BEF-B72217732267}" type="presParOf" srcId="{C41DFFCD-9802-4C75-987C-6E0AA557FE74}" destId="{1094E170-CBEF-47E3-BDD4-52B65369BCF0}" srcOrd="2" destOrd="0" presId="urn:microsoft.com/office/officeart/2005/8/layout/hProcess9"/>
    <dgm:cxn modelId="{377F9401-5407-4655-A98D-3AC1EBD9D691}" type="presParOf" srcId="{C41DFFCD-9802-4C75-987C-6E0AA557FE74}" destId="{E4F458E2-6EA7-430B-8BDF-0CC5FAADC6C4}" srcOrd="3" destOrd="0" presId="urn:microsoft.com/office/officeart/2005/8/layout/hProcess9"/>
    <dgm:cxn modelId="{287ABB33-3196-4C3A-AC32-278E3C498590}" type="presParOf" srcId="{C41DFFCD-9802-4C75-987C-6E0AA557FE74}" destId="{F90A72D6-CA58-444E-BADE-1688515F375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141249-7BAE-4F06-8FE7-AA6158B53898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38814E64-0663-4214-92F2-9EDC3F9036E4}">
      <dgm:prSet phldrT="[Text]"/>
      <dgm:spPr/>
      <dgm:t>
        <a:bodyPr/>
        <a:lstStyle/>
        <a:p>
          <a:r>
            <a:rPr lang="en-US" b="1" dirty="0"/>
            <a:t>Identify objectives of analysis</a:t>
          </a:r>
        </a:p>
      </dgm:t>
    </dgm:pt>
    <dgm:pt modelId="{F747EE11-AE36-4B8F-827C-4483A2857030}" type="parTrans" cxnId="{6A3B1C04-15B0-4E34-BF3A-D0C0033E2C06}">
      <dgm:prSet/>
      <dgm:spPr/>
      <dgm:t>
        <a:bodyPr/>
        <a:lstStyle/>
        <a:p>
          <a:endParaRPr lang="en-US"/>
        </a:p>
      </dgm:t>
    </dgm:pt>
    <dgm:pt modelId="{F4543911-ADED-4EFF-B1BF-2688ED350EDB}" type="sibTrans" cxnId="{6A3B1C04-15B0-4E34-BF3A-D0C0033E2C06}">
      <dgm:prSet/>
      <dgm:spPr/>
      <dgm:t>
        <a:bodyPr/>
        <a:lstStyle/>
        <a:p>
          <a:endParaRPr lang="en-US"/>
        </a:p>
      </dgm:t>
    </dgm:pt>
    <dgm:pt modelId="{472F49C2-3781-4885-862E-66C0E2156DEF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Identify performance indicators</a:t>
          </a:r>
        </a:p>
      </dgm:t>
    </dgm:pt>
    <dgm:pt modelId="{8779D40F-9A0C-4911-895A-D2AFF79287E4}" type="parTrans" cxnId="{19331CDA-8380-4AA9-A3A9-F962CDA4365C}">
      <dgm:prSet/>
      <dgm:spPr/>
      <dgm:t>
        <a:bodyPr/>
        <a:lstStyle/>
        <a:p>
          <a:endParaRPr lang="en-US"/>
        </a:p>
      </dgm:t>
    </dgm:pt>
    <dgm:pt modelId="{B8752F4D-F1FD-489B-BDBB-76D440D93AFE}" type="sibTrans" cxnId="{19331CDA-8380-4AA9-A3A9-F962CDA4365C}">
      <dgm:prSet/>
      <dgm:spPr/>
      <dgm:t>
        <a:bodyPr/>
        <a:lstStyle/>
        <a:p>
          <a:endParaRPr lang="en-US"/>
        </a:p>
      </dgm:t>
    </dgm:pt>
    <dgm:pt modelId="{ACDCF9B4-4404-4216-A8D1-229DB973B33C}">
      <dgm:prSet phldrT="[Text]"/>
      <dgm:spPr/>
      <dgm:t>
        <a:bodyPr/>
        <a:lstStyle/>
        <a:p>
          <a:r>
            <a:rPr lang="en-US" altLang="en-US" b="1" dirty="0">
              <a:solidFill>
                <a:schemeClr val="tx1"/>
              </a:solidFill>
            </a:rPr>
            <a:t>Develop Mathematical models </a:t>
          </a:r>
          <a:endParaRPr lang="en-US" dirty="0">
            <a:solidFill>
              <a:schemeClr val="tx1"/>
            </a:solidFill>
          </a:endParaRPr>
        </a:p>
      </dgm:t>
    </dgm:pt>
    <dgm:pt modelId="{7204D026-9397-4E9F-B1AD-D52E01444B63}" type="parTrans" cxnId="{C5BAFB67-96EE-4CD7-9D7C-0847C7939D38}">
      <dgm:prSet/>
      <dgm:spPr/>
      <dgm:t>
        <a:bodyPr/>
        <a:lstStyle/>
        <a:p>
          <a:endParaRPr lang="en-US"/>
        </a:p>
      </dgm:t>
    </dgm:pt>
    <dgm:pt modelId="{66456298-1878-465A-8E02-AF4FFA696515}" type="sibTrans" cxnId="{C5BAFB67-96EE-4CD7-9D7C-0847C7939D38}">
      <dgm:prSet/>
      <dgm:spPr/>
      <dgm:t>
        <a:bodyPr/>
        <a:lstStyle/>
        <a:p>
          <a:endParaRPr lang="en-US"/>
        </a:p>
      </dgm:t>
    </dgm:pt>
    <dgm:pt modelId="{5439EF68-5A5E-4A68-AE75-1C8D969ED884}">
      <dgm:prSet phldrT="[Text]"/>
      <dgm:spPr/>
      <dgm:t>
        <a:bodyPr/>
        <a:lstStyle/>
        <a:p>
          <a:r>
            <a:rPr lang="en-US" altLang="en-US" b="1" i="1" dirty="0">
              <a:solidFill>
                <a:schemeClr val="tx1"/>
              </a:solidFill>
            </a:rPr>
            <a:t>what-if analysis to evaluate the effects on </a:t>
          </a:r>
          <a:r>
            <a:rPr lang="en-US" altLang="en-US" b="1" dirty="0">
              <a:solidFill>
                <a:schemeClr val="tx1"/>
              </a:solidFill>
            </a:rPr>
            <a:t>the performance</a:t>
          </a:r>
          <a:endParaRPr lang="en-US" dirty="0">
            <a:solidFill>
              <a:schemeClr val="tx1"/>
            </a:solidFill>
          </a:endParaRPr>
        </a:p>
      </dgm:t>
    </dgm:pt>
    <dgm:pt modelId="{5BCF2EB5-77BD-421C-9732-B23DDA0C69AB}" type="parTrans" cxnId="{0BF4E887-BFAE-4FF8-A5AF-DFA8AB007F31}">
      <dgm:prSet/>
      <dgm:spPr/>
      <dgm:t>
        <a:bodyPr/>
        <a:lstStyle/>
        <a:p>
          <a:endParaRPr lang="en-US"/>
        </a:p>
      </dgm:t>
    </dgm:pt>
    <dgm:pt modelId="{202F9654-D88E-4103-82D3-F0B6CD6841A2}" type="sibTrans" cxnId="{0BF4E887-BFAE-4FF8-A5AF-DFA8AB007F31}">
      <dgm:prSet/>
      <dgm:spPr/>
      <dgm:t>
        <a:bodyPr/>
        <a:lstStyle/>
        <a:p>
          <a:endParaRPr lang="en-US"/>
        </a:p>
      </dgm:t>
    </dgm:pt>
    <dgm:pt modelId="{D3D3E24A-FB73-4886-B960-BC63206AB232}" type="pres">
      <dgm:prSet presAssocID="{34141249-7BAE-4F06-8FE7-AA6158B5389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B758D7D-18D7-43B4-83F5-CFBF54F9D14A}" type="pres">
      <dgm:prSet presAssocID="{38814E64-0663-4214-92F2-9EDC3F9036E4}" presName="composite" presStyleCnt="0"/>
      <dgm:spPr/>
    </dgm:pt>
    <dgm:pt modelId="{BB2FFBCE-1F67-48A4-8A5F-FFE006045556}" type="pres">
      <dgm:prSet presAssocID="{38814E64-0663-4214-92F2-9EDC3F9036E4}" presName="bentUpArrow1" presStyleLbl="alignImgPlace1" presStyleIdx="0" presStyleCnt="3" custLinFactNeighborX="-12927" custLinFactNeighborY="-58193"/>
      <dgm:spPr/>
    </dgm:pt>
    <dgm:pt modelId="{4878B5E7-3061-423F-A30D-B415A7BD7A62}" type="pres">
      <dgm:prSet presAssocID="{38814E64-0663-4214-92F2-9EDC3F9036E4}" presName="ParentText" presStyleLbl="node1" presStyleIdx="0" presStyleCnt="4" custAng="21024729" custLinFactNeighborX="-60611" custLinFactNeighborY="-124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D516E4-1228-44D9-883D-8AED7E52FF00}" type="pres">
      <dgm:prSet presAssocID="{38814E64-0663-4214-92F2-9EDC3F9036E4}" presName="ChildText" presStyleLbl="revTx" presStyleIdx="0" presStyleCnt="3" custLinFactNeighborY="-3045">
        <dgm:presLayoutVars>
          <dgm:chMax val="0"/>
          <dgm:chPref val="0"/>
          <dgm:bulletEnabled val="1"/>
        </dgm:presLayoutVars>
      </dgm:prSet>
      <dgm:spPr/>
    </dgm:pt>
    <dgm:pt modelId="{0A7A51D0-AA9F-4589-8F5E-0AA4AC7CD298}" type="pres">
      <dgm:prSet presAssocID="{F4543911-ADED-4EFF-B1BF-2688ED350EDB}" presName="sibTrans" presStyleCnt="0"/>
      <dgm:spPr/>
    </dgm:pt>
    <dgm:pt modelId="{F7F4E120-0820-422D-B0C7-F93BCB5719EA}" type="pres">
      <dgm:prSet presAssocID="{472F49C2-3781-4885-862E-66C0E2156DEF}" presName="composite" presStyleCnt="0"/>
      <dgm:spPr/>
    </dgm:pt>
    <dgm:pt modelId="{3399188B-F158-4574-8C7D-CF913706E459}" type="pres">
      <dgm:prSet presAssocID="{472F49C2-3781-4885-862E-66C0E2156DEF}" presName="bentUpArrow1" presStyleLbl="alignImgPlace1" presStyleIdx="1" presStyleCnt="3" custLinFactNeighborX="31620" custLinFactNeighborY="-86580"/>
      <dgm:spPr/>
    </dgm:pt>
    <dgm:pt modelId="{DB13CB68-3466-4149-BDFB-C76CE5846D07}" type="pres">
      <dgm:prSet presAssocID="{472F49C2-3781-4885-862E-66C0E2156DEF}" presName="ParentText" presStyleLbl="node1" presStyleIdx="1" presStyleCnt="4" custAng="20871213" custLinFactNeighborX="-16990" custLinFactNeighborY="-524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3FFF1-20A3-4148-8A3D-4A14DE49AB0F}" type="pres">
      <dgm:prSet presAssocID="{472F49C2-3781-4885-862E-66C0E2156DEF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8E619927-6625-409C-8E2F-08BF24379433}" type="pres">
      <dgm:prSet presAssocID="{B8752F4D-F1FD-489B-BDBB-76D440D93AFE}" presName="sibTrans" presStyleCnt="0"/>
      <dgm:spPr/>
    </dgm:pt>
    <dgm:pt modelId="{245778A1-3582-4E1E-A095-90DE19746A99}" type="pres">
      <dgm:prSet presAssocID="{ACDCF9B4-4404-4216-A8D1-229DB973B33C}" presName="composite" presStyleCnt="0"/>
      <dgm:spPr/>
    </dgm:pt>
    <dgm:pt modelId="{F6D00A4C-B2DC-43D7-BBD3-E048039022C7}" type="pres">
      <dgm:prSet presAssocID="{ACDCF9B4-4404-4216-A8D1-229DB973B33C}" presName="bentUpArrow1" presStyleLbl="alignImgPlace1" presStyleIdx="2" presStyleCnt="3" custLinFactNeighborX="66356" custLinFactNeighborY="-81431"/>
      <dgm:spPr/>
    </dgm:pt>
    <dgm:pt modelId="{CBBC1A11-A2BB-4F6A-A542-96223F2CF4DB}" type="pres">
      <dgm:prSet presAssocID="{ACDCF9B4-4404-4216-A8D1-229DB973B33C}" presName="ParentText" presStyleLbl="node1" presStyleIdx="2" presStyleCnt="4" custAng="20928303" custLinFactNeighborX="8159" custLinFactNeighborY="-591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B9C5D4-F5F6-4F36-AA83-31E54EA761CB}" type="pres">
      <dgm:prSet presAssocID="{ACDCF9B4-4404-4216-A8D1-229DB973B33C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74B0F33-500D-42CD-9189-5B538999DB18}" type="pres">
      <dgm:prSet presAssocID="{66456298-1878-465A-8E02-AF4FFA696515}" presName="sibTrans" presStyleCnt="0"/>
      <dgm:spPr/>
    </dgm:pt>
    <dgm:pt modelId="{1FF14028-6F98-4D6D-B927-D36A1047EE3C}" type="pres">
      <dgm:prSet presAssocID="{5439EF68-5A5E-4A68-AE75-1C8D969ED884}" presName="composite" presStyleCnt="0"/>
      <dgm:spPr/>
    </dgm:pt>
    <dgm:pt modelId="{195AF1AE-ACF4-43A4-A539-8B66C04CB69E}" type="pres">
      <dgm:prSet presAssocID="{5439EF68-5A5E-4A68-AE75-1C8D969ED884}" presName="ParentText" presStyleLbl="node1" presStyleIdx="3" presStyleCnt="4" custAng="21133408" custLinFactNeighborX="27391" custLinFactNeighborY="-496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F4E887-BFAE-4FF8-A5AF-DFA8AB007F31}" srcId="{34141249-7BAE-4F06-8FE7-AA6158B53898}" destId="{5439EF68-5A5E-4A68-AE75-1C8D969ED884}" srcOrd="3" destOrd="0" parTransId="{5BCF2EB5-77BD-421C-9732-B23DDA0C69AB}" sibTransId="{202F9654-D88E-4103-82D3-F0B6CD6841A2}"/>
    <dgm:cxn modelId="{0B1C8679-10A8-4028-B344-E6D94DBB2BFB}" type="presOf" srcId="{472F49C2-3781-4885-862E-66C0E2156DEF}" destId="{DB13CB68-3466-4149-BDFB-C76CE5846D07}" srcOrd="0" destOrd="0" presId="urn:microsoft.com/office/officeart/2005/8/layout/StepDownProcess"/>
    <dgm:cxn modelId="{B798D960-4D6F-43D8-80D5-BE9A19D1C281}" type="presOf" srcId="{5439EF68-5A5E-4A68-AE75-1C8D969ED884}" destId="{195AF1AE-ACF4-43A4-A539-8B66C04CB69E}" srcOrd="0" destOrd="0" presId="urn:microsoft.com/office/officeart/2005/8/layout/StepDownProcess"/>
    <dgm:cxn modelId="{C5BAFB67-96EE-4CD7-9D7C-0847C7939D38}" srcId="{34141249-7BAE-4F06-8FE7-AA6158B53898}" destId="{ACDCF9B4-4404-4216-A8D1-229DB973B33C}" srcOrd="2" destOrd="0" parTransId="{7204D026-9397-4E9F-B1AD-D52E01444B63}" sibTransId="{66456298-1878-465A-8E02-AF4FFA696515}"/>
    <dgm:cxn modelId="{25B9DDBC-470D-4032-B37A-19D5505DE357}" type="presOf" srcId="{38814E64-0663-4214-92F2-9EDC3F9036E4}" destId="{4878B5E7-3061-423F-A30D-B415A7BD7A62}" srcOrd="0" destOrd="0" presId="urn:microsoft.com/office/officeart/2005/8/layout/StepDownProcess"/>
    <dgm:cxn modelId="{6A3B1C04-15B0-4E34-BF3A-D0C0033E2C06}" srcId="{34141249-7BAE-4F06-8FE7-AA6158B53898}" destId="{38814E64-0663-4214-92F2-9EDC3F9036E4}" srcOrd="0" destOrd="0" parTransId="{F747EE11-AE36-4B8F-827C-4483A2857030}" sibTransId="{F4543911-ADED-4EFF-B1BF-2688ED350EDB}"/>
    <dgm:cxn modelId="{7578D405-88B4-4892-A591-49EE70E940B1}" type="presOf" srcId="{ACDCF9B4-4404-4216-A8D1-229DB973B33C}" destId="{CBBC1A11-A2BB-4F6A-A542-96223F2CF4DB}" srcOrd="0" destOrd="0" presId="urn:microsoft.com/office/officeart/2005/8/layout/StepDownProcess"/>
    <dgm:cxn modelId="{19331CDA-8380-4AA9-A3A9-F962CDA4365C}" srcId="{34141249-7BAE-4F06-8FE7-AA6158B53898}" destId="{472F49C2-3781-4885-862E-66C0E2156DEF}" srcOrd="1" destOrd="0" parTransId="{8779D40F-9A0C-4911-895A-D2AFF79287E4}" sibTransId="{B8752F4D-F1FD-489B-BDBB-76D440D93AFE}"/>
    <dgm:cxn modelId="{ACE06D31-4164-4F78-B10D-FC6E3BCC46CF}" type="presOf" srcId="{34141249-7BAE-4F06-8FE7-AA6158B53898}" destId="{D3D3E24A-FB73-4886-B960-BC63206AB232}" srcOrd="0" destOrd="0" presId="urn:microsoft.com/office/officeart/2005/8/layout/StepDownProcess"/>
    <dgm:cxn modelId="{D250B6A0-04A0-466D-A598-DD3FC9946383}" type="presParOf" srcId="{D3D3E24A-FB73-4886-B960-BC63206AB232}" destId="{0B758D7D-18D7-43B4-83F5-CFBF54F9D14A}" srcOrd="0" destOrd="0" presId="urn:microsoft.com/office/officeart/2005/8/layout/StepDownProcess"/>
    <dgm:cxn modelId="{633D3F0C-675F-41F0-99CD-01D4E9CA3239}" type="presParOf" srcId="{0B758D7D-18D7-43B4-83F5-CFBF54F9D14A}" destId="{BB2FFBCE-1F67-48A4-8A5F-FFE006045556}" srcOrd="0" destOrd="0" presId="urn:microsoft.com/office/officeart/2005/8/layout/StepDownProcess"/>
    <dgm:cxn modelId="{490E81BF-1A3F-4809-B8E9-81C6CA462E81}" type="presParOf" srcId="{0B758D7D-18D7-43B4-83F5-CFBF54F9D14A}" destId="{4878B5E7-3061-423F-A30D-B415A7BD7A62}" srcOrd="1" destOrd="0" presId="urn:microsoft.com/office/officeart/2005/8/layout/StepDownProcess"/>
    <dgm:cxn modelId="{FA75C8E8-7043-4D01-8A07-9930C2286D18}" type="presParOf" srcId="{0B758D7D-18D7-43B4-83F5-CFBF54F9D14A}" destId="{E3D516E4-1228-44D9-883D-8AED7E52FF00}" srcOrd="2" destOrd="0" presId="urn:microsoft.com/office/officeart/2005/8/layout/StepDownProcess"/>
    <dgm:cxn modelId="{015B5CEC-0C78-4EFE-B125-92FF6E8B79EF}" type="presParOf" srcId="{D3D3E24A-FB73-4886-B960-BC63206AB232}" destId="{0A7A51D0-AA9F-4589-8F5E-0AA4AC7CD298}" srcOrd="1" destOrd="0" presId="urn:microsoft.com/office/officeart/2005/8/layout/StepDownProcess"/>
    <dgm:cxn modelId="{1C1BE389-8AD4-4413-9B33-0E025BDEECA6}" type="presParOf" srcId="{D3D3E24A-FB73-4886-B960-BC63206AB232}" destId="{F7F4E120-0820-422D-B0C7-F93BCB5719EA}" srcOrd="2" destOrd="0" presId="urn:microsoft.com/office/officeart/2005/8/layout/StepDownProcess"/>
    <dgm:cxn modelId="{4D1F6D7E-82F5-457D-8E32-66F7F9461C18}" type="presParOf" srcId="{F7F4E120-0820-422D-B0C7-F93BCB5719EA}" destId="{3399188B-F158-4574-8C7D-CF913706E459}" srcOrd="0" destOrd="0" presId="urn:microsoft.com/office/officeart/2005/8/layout/StepDownProcess"/>
    <dgm:cxn modelId="{4872ED8D-6E0F-43FD-98E3-1C31A8F53D11}" type="presParOf" srcId="{F7F4E120-0820-422D-B0C7-F93BCB5719EA}" destId="{DB13CB68-3466-4149-BDFB-C76CE5846D07}" srcOrd="1" destOrd="0" presId="urn:microsoft.com/office/officeart/2005/8/layout/StepDownProcess"/>
    <dgm:cxn modelId="{112B84FC-7C50-4C3B-A2F9-845B12193346}" type="presParOf" srcId="{F7F4E120-0820-422D-B0C7-F93BCB5719EA}" destId="{AD03FFF1-20A3-4148-8A3D-4A14DE49AB0F}" srcOrd="2" destOrd="0" presId="urn:microsoft.com/office/officeart/2005/8/layout/StepDownProcess"/>
    <dgm:cxn modelId="{C1C18068-0ADE-422C-9277-64C490CC68E1}" type="presParOf" srcId="{D3D3E24A-FB73-4886-B960-BC63206AB232}" destId="{8E619927-6625-409C-8E2F-08BF24379433}" srcOrd="3" destOrd="0" presId="urn:microsoft.com/office/officeart/2005/8/layout/StepDownProcess"/>
    <dgm:cxn modelId="{BABCBC47-D6CC-4B7D-9293-2C3174D43591}" type="presParOf" srcId="{D3D3E24A-FB73-4886-B960-BC63206AB232}" destId="{245778A1-3582-4E1E-A095-90DE19746A99}" srcOrd="4" destOrd="0" presId="urn:microsoft.com/office/officeart/2005/8/layout/StepDownProcess"/>
    <dgm:cxn modelId="{81A5B5C1-12A9-4A68-AAA7-3AE4D306AE33}" type="presParOf" srcId="{245778A1-3582-4E1E-A095-90DE19746A99}" destId="{F6D00A4C-B2DC-43D7-BBD3-E048039022C7}" srcOrd="0" destOrd="0" presId="urn:microsoft.com/office/officeart/2005/8/layout/StepDownProcess"/>
    <dgm:cxn modelId="{F06053D0-0D99-49D6-A9FE-23BA5E1DBED8}" type="presParOf" srcId="{245778A1-3582-4E1E-A095-90DE19746A99}" destId="{CBBC1A11-A2BB-4F6A-A542-96223F2CF4DB}" srcOrd="1" destOrd="0" presId="urn:microsoft.com/office/officeart/2005/8/layout/StepDownProcess"/>
    <dgm:cxn modelId="{57F5039E-90BE-4A02-8C0C-E0BC7B900013}" type="presParOf" srcId="{245778A1-3582-4E1E-A095-90DE19746A99}" destId="{48B9C5D4-F5F6-4F36-AA83-31E54EA761CB}" srcOrd="2" destOrd="0" presId="urn:microsoft.com/office/officeart/2005/8/layout/StepDownProcess"/>
    <dgm:cxn modelId="{A915E7D9-2070-4362-A0CD-0AB0883E5A8A}" type="presParOf" srcId="{D3D3E24A-FB73-4886-B960-BC63206AB232}" destId="{E74B0F33-500D-42CD-9189-5B538999DB18}" srcOrd="5" destOrd="0" presId="urn:microsoft.com/office/officeart/2005/8/layout/StepDownProcess"/>
    <dgm:cxn modelId="{22B5D313-9442-4E0A-84D2-AD2F451493B8}" type="presParOf" srcId="{D3D3E24A-FB73-4886-B960-BC63206AB232}" destId="{1FF14028-6F98-4D6D-B927-D36A1047EE3C}" srcOrd="6" destOrd="0" presId="urn:microsoft.com/office/officeart/2005/8/layout/StepDownProcess"/>
    <dgm:cxn modelId="{85BC3C85-CA18-42D8-BD9E-2D59FAF54C0E}" type="presParOf" srcId="{1FF14028-6F98-4D6D-B927-D36A1047EE3C}" destId="{195AF1AE-ACF4-43A4-A539-8B66C04CB69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D71AB7-BCCB-44CA-A3D3-DDFB4EBF06C2}" type="doc">
      <dgm:prSet loTypeId="urn:microsoft.com/office/officeart/2005/8/layout/radial6" loCatId="cycle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4C2A8B4-B623-4216-A1F4-AD3EDFE27876}">
      <dgm:prSet phldrT="[Text]"/>
      <dgm:spPr/>
      <dgm:t>
        <a:bodyPr/>
        <a:lstStyle/>
        <a:p>
          <a:r>
            <a:rPr lang="en-US" b="1" dirty="0"/>
            <a:t>BI -ANALYSIS CYCLE</a:t>
          </a:r>
        </a:p>
      </dgm:t>
    </dgm:pt>
    <dgm:pt modelId="{5D9AA93D-D38F-4304-ADFC-6538CC049D21}" type="parTrans" cxnId="{DCBAFDFE-505D-4E91-9710-AB300CBC8C1B}">
      <dgm:prSet/>
      <dgm:spPr/>
      <dgm:t>
        <a:bodyPr/>
        <a:lstStyle/>
        <a:p>
          <a:endParaRPr lang="en-US"/>
        </a:p>
      </dgm:t>
    </dgm:pt>
    <dgm:pt modelId="{04AD5E5B-8529-45BF-A05A-AAD01FC4A74E}" type="sibTrans" cxnId="{DCBAFDFE-505D-4E91-9710-AB300CBC8C1B}">
      <dgm:prSet/>
      <dgm:spPr/>
      <dgm:t>
        <a:bodyPr/>
        <a:lstStyle/>
        <a:p>
          <a:endParaRPr lang="en-US"/>
        </a:p>
      </dgm:t>
    </dgm:pt>
    <dgm:pt modelId="{839D58DF-60F9-4BCA-8CAC-6353BEF215E8}">
      <dgm:prSet phldrT="[Text]" custT="1"/>
      <dgm:spPr/>
      <dgm:t>
        <a:bodyPr/>
        <a:lstStyle/>
        <a:p>
          <a:r>
            <a:rPr lang="en-US" sz="2400" b="1" dirty="0"/>
            <a:t>ANALYSIS</a:t>
          </a:r>
        </a:p>
      </dgm:t>
    </dgm:pt>
    <dgm:pt modelId="{4BC96AD4-850E-424A-9CA4-EE0F24DA6BC4}" type="parTrans" cxnId="{C8C647FD-5980-41D9-9D56-7CF313610204}">
      <dgm:prSet/>
      <dgm:spPr/>
      <dgm:t>
        <a:bodyPr/>
        <a:lstStyle/>
        <a:p>
          <a:endParaRPr lang="en-US"/>
        </a:p>
      </dgm:t>
    </dgm:pt>
    <dgm:pt modelId="{63E1F9CB-6D1B-42F2-800B-54EDD5116FEA}" type="sibTrans" cxnId="{C8C647FD-5980-41D9-9D56-7CF313610204}">
      <dgm:prSet/>
      <dgm:spPr/>
      <dgm:t>
        <a:bodyPr/>
        <a:lstStyle/>
        <a:p>
          <a:endParaRPr lang="en-US"/>
        </a:p>
      </dgm:t>
    </dgm:pt>
    <dgm:pt modelId="{08C7830B-A4BE-45CD-965D-E4AB9D8F0E22}">
      <dgm:prSet phldrT="[Text]" custT="1"/>
      <dgm:spPr/>
      <dgm:t>
        <a:bodyPr/>
        <a:lstStyle/>
        <a:p>
          <a:r>
            <a:rPr lang="en-US" sz="2400" b="1" dirty="0"/>
            <a:t>INSIGHT</a:t>
          </a:r>
        </a:p>
      </dgm:t>
    </dgm:pt>
    <dgm:pt modelId="{E48919F3-3942-4A19-9CC3-804DBBFF7327}" type="parTrans" cxnId="{AD165644-3939-4A13-80E9-B6953D33F6FB}">
      <dgm:prSet/>
      <dgm:spPr/>
      <dgm:t>
        <a:bodyPr/>
        <a:lstStyle/>
        <a:p>
          <a:endParaRPr lang="en-US"/>
        </a:p>
      </dgm:t>
    </dgm:pt>
    <dgm:pt modelId="{D3F23E79-5F5E-4421-B0F8-DCDA2D6B4D6D}" type="sibTrans" cxnId="{AD165644-3939-4A13-80E9-B6953D33F6FB}">
      <dgm:prSet/>
      <dgm:spPr/>
      <dgm:t>
        <a:bodyPr/>
        <a:lstStyle/>
        <a:p>
          <a:endParaRPr lang="en-US"/>
        </a:p>
      </dgm:t>
    </dgm:pt>
    <dgm:pt modelId="{48F8085C-79EA-42DD-A040-EDEDDFAD8BB9}">
      <dgm:prSet phldrT="[Text]" custT="1"/>
      <dgm:spPr/>
      <dgm:t>
        <a:bodyPr/>
        <a:lstStyle/>
        <a:p>
          <a:r>
            <a:rPr lang="en-US" sz="2400" b="1" dirty="0"/>
            <a:t>DECISION</a:t>
          </a:r>
        </a:p>
      </dgm:t>
    </dgm:pt>
    <dgm:pt modelId="{2B75B990-3A58-495A-9130-371D636380DF}" type="parTrans" cxnId="{060B63E3-6805-4EA7-8B8C-B3184CE04E89}">
      <dgm:prSet/>
      <dgm:spPr/>
      <dgm:t>
        <a:bodyPr/>
        <a:lstStyle/>
        <a:p>
          <a:endParaRPr lang="en-US"/>
        </a:p>
      </dgm:t>
    </dgm:pt>
    <dgm:pt modelId="{B2B59684-1D31-4314-B346-A5AFBB55B65B}" type="sibTrans" cxnId="{060B63E3-6805-4EA7-8B8C-B3184CE04E89}">
      <dgm:prSet/>
      <dgm:spPr/>
      <dgm:t>
        <a:bodyPr/>
        <a:lstStyle/>
        <a:p>
          <a:endParaRPr lang="en-US"/>
        </a:p>
      </dgm:t>
    </dgm:pt>
    <dgm:pt modelId="{BCAEFC5D-04BC-4BBC-A855-9BB7CD287252}">
      <dgm:prSet phldrT="[Text]" custT="1"/>
      <dgm:spPr/>
      <dgm:t>
        <a:bodyPr/>
        <a:lstStyle/>
        <a:p>
          <a:r>
            <a:rPr lang="en-US" sz="2400" b="1" dirty="0"/>
            <a:t>EVALUATION</a:t>
          </a:r>
        </a:p>
      </dgm:t>
    </dgm:pt>
    <dgm:pt modelId="{3618C23E-4C0D-47F5-A0FA-C876F88216D6}" type="parTrans" cxnId="{7A6B94B8-9127-4543-97F4-B632A2C9C7B7}">
      <dgm:prSet/>
      <dgm:spPr/>
      <dgm:t>
        <a:bodyPr/>
        <a:lstStyle/>
        <a:p>
          <a:endParaRPr lang="en-US"/>
        </a:p>
      </dgm:t>
    </dgm:pt>
    <dgm:pt modelId="{AACE1EB9-3354-49BE-9070-D6B56205B7CD}" type="sibTrans" cxnId="{7A6B94B8-9127-4543-97F4-B632A2C9C7B7}">
      <dgm:prSet/>
      <dgm:spPr/>
      <dgm:t>
        <a:bodyPr/>
        <a:lstStyle/>
        <a:p>
          <a:endParaRPr lang="en-US"/>
        </a:p>
      </dgm:t>
    </dgm:pt>
    <dgm:pt modelId="{1B09B9D7-0D57-4024-B775-7B6060D7144D}" type="pres">
      <dgm:prSet presAssocID="{76D71AB7-BCCB-44CA-A3D3-DDFB4EBF06C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E3DE45-5B34-442F-A0C9-554E470380D9}" type="pres">
      <dgm:prSet presAssocID="{B4C2A8B4-B623-4216-A1F4-AD3EDFE27876}" presName="centerShape" presStyleLbl="node0" presStyleIdx="0" presStyleCnt="1" custScaleX="115117" custScaleY="98675" custLinFactNeighborX="1446"/>
      <dgm:spPr/>
      <dgm:t>
        <a:bodyPr/>
        <a:lstStyle/>
        <a:p>
          <a:endParaRPr lang="en-US"/>
        </a:p>
      </dgm:t>
    </dgm:pt>
    <dgm:pt modelId="{FBCE1B06-4A06-48D1-AFAA-E3397C4F8876}" type="pres">
      <dgm:prSet presAssocID="{839D58DF-60F9-4BCA-8CAC-6353BEF215E8}" presName="node" presStyleLbl="node1" presStyleIdx="0" presStyleCnt="4" custScaleX="140245" custRadScaleRad="100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5D330-CBD5-46BF-9AE0-47F544BE99AA}" type="pres">
      <dgm:prSet presAssocID="{839D58DF-60F9-4BCA-8CAC-6353BEF215E8}" presName="dummy" presStyleCnt="0"/>
      <dgm:spPr/>
    </dgm:pt>
    <dgm:pt modelId="{96AD62E7-342E-4443-B3A6-E30DCDD96144}" type="pres">
      <dgm:prSet presAssocID="{63E1F9CB-6D1B-42F2-800B-54EDD5116FEA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6B2333C-BCF4-46C2-884A-97C144F30CDE}" type="pres">
      <dgm:prSet presAssocID="{08C7830B-A4BE-45CD-965D-E4AB9D8F0E22}" presName="node" presStyleLbl="node1" presStyleIdx="1" presStyleCnt="4" custScaleX="140773" custScaleY="1232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7149C-2C1F-4A99-9207-270620BB4B00}" type="pres">
      <dgm:prSet presAssocID="{08C7830B-A4BE-45CD-965D-E4AB9D8F0E22}" presName="dummy" presStyleCnt="0"/>
      <dgm:spPr/>
    </dgm:pt>
    <dgm:pt modelId="{409AD1E4-69EA-4730-84D0-73981A792998}" type="pres">
      <dgm:prSet presAssocID="{D3F23E79-5F5E-4421-B0F8-DCDA2D6B4D6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C087DDE-BB54-4D5B-B96D-7C366E39BF41}" type="pres">
      <dgm:prSet presAssocID="{48F8085C-79EA-42DD-A040-EDEDDFAD8BB9}" presName="node" presStyleLbl="node1" presStyleIdx="2" presStyleCnt="4" custScaleX="164453" custRadScaleRad="98547" custRadScaleInc="-74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F002D8-CF04-4064-8BB7-C4CC4FDDDBB9}" type="pres">
      <dgm:prSet presAssocID="{48F8085C-79EA-42DD-A040-EDEDDFAD8BB9}" presName="dummy" presStyleCnt="0"/>
      <dgm:spPr/>
    </dgm:pt>
    <dgm:pt modelId="{9A0D3ADD-B1D0-43BC-8276-4DC903AF03CE}" type="pres">
      <dgm:prSet presAssocID="{B2B59684-1D31-4314-B346-A5AFBB55B65B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CB95B45-A3C8-469D-A080-72B69AD6A0E3}" type="pres">
      <dgm:prSet presAssocID="{BCAEFC5D-04BC-4BBC-A855-9BB7CD287252}" presName="node" presStyleLbl="node1" presStyleIdx="3" presStyleCnt="4" custScaleX="174684" custScaleY="1171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8697C3-6742-47FD-A897-17ACACE1C795}" type="pres">
      <dgm:prSet presAssocID="{BCAEFC5D-04BC-4BBC-A855-9BB7CD287252}" presName="dummy" presStyleCnt="0"/>
      <dgm:spPr/>
    </dgm:pt>
    <dgm:pt modelId="{F229F069-24E5-4DD1-989D-21304B47ABDB}" type="pres">
      <dgm:prSet presAssocID="{AACE1EB9-3354-49BE-9070-D6B56205B7CD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2B95B33-AB64-4825-B012-5E0B2DEC6458}" type="presOf" srcId="{08C7830B-A4BE-45CD-965D-E4AB9D8F0E22}" destId="{76B2333C-BCF4-46C2-884A-97C144F30CDE}" srcOrd="0" destOrd="0" presId="urn:microsoft.com/office/officeart/2005/8/layout/radial6"/>
    <dgm:cxn modelId="{AC9EAC97-0BC9-4A50-B169-8FBD37D8982E}" type="presOf" srcId="{B2B59684-1D31-4314-B346-A5AFBB55B65B}" destId="{9A0D3ADD-B1D0-43BC-8276-4DC903AF03CE}" srcOrd="0" destOrd="0" presId="urn:microsoft.com/office/officeart/2005/8/layout/radial6"/>
    <dgm:cxn modelId="{1A33AF95-E9BD-4EAF-9F5B-8469D91BD5D3}" type="presOf" srcId="{76D71AB7-BCCB-44CA-A3D3-DDFB4EBF06C2}" destId="{1B09B9D7-0D57-4024-B775-7B6060D7144D}" srcOrd="0" destOrd="0" presId="urn:microsoft.com/office/officeart/2005/8/layout/radial6"/>
    <dgm:cxn modelId="{867155C7-ED45-479C-A17B-167F5723D07E}" type="presOf" srcId="{D3F23E79-5F5E-4421-B0F8-DCDA2D6B4D6D}" destId="{409AD1E4-69EA-4730-84D0-73981A792998}" srcOrd="0" destOrd="0" presId="urn:microsoft.com/office/officeart/2005/8/layout/radial6"/>
    <dgm:cxn modelId="{1829B23A-036E-4F2A-8A15-D076F68BF51D}" type="presOf" srcId="{BCAEFC5D-04BC-4BBC-A855-9BB7CD287252}" destId="{2CB95B45-A3C8-469D-A080-72B69AD6A0E3}" srcOrd="0" destOrd="0" presId="urn:microsoft.com/office/officeart/2005/8/layout/radial6"/>
    <dgm:cxn modelId="{AD165644-3939-4A13-80E9-B6953D33F6FB}" srcId="{B4C2A8B4-B623-4216-A1F4-AD3EDFE27876}" destId="{08C7830B-A4BE-45CD-965D-E4AB9D8F0E22}" srcOrd="1" destOrd="0" parTransId="{E48919F3-3942-4A19-9CC3-804DBBFF7327}" sibTransId="{D3F23E79-5F5E-4421-B0F8-DCDA2D6B4D6D}"/>
    <dgm:cxn modelId="{360B6A13-2818-49AC-BDD1-94A2CA23A745}" type="presOf" srcId="{839D58DF-60F9-4BCA-8CAC-6353BEF215E8}" destId="{FBCE1B06-4A06-48D1-AFAA-E3397C4F8876}" srcOrd="0" destOrd="0" presId="urn:microsoft.com/office/officeart/2005/8/layout/radial6"/>
    <dgm:cxn modelId="{DCBAFDFE-505D-4E91-9710-AB300CBC8C1B}" srcId="{76D71AB7-BCCB-44CA-A3D3-DDFB4EBF06C2}" destId="{B4C2A8B4-B623-4216-A1F4-AD3EDFE27876}" srcOrd="0" destOrd="0" parTransId="{5D9AA93D-D38F-4304-ADFC-6538CC049D21}" sibTransId="{04AD5E5B-8529-45BF-A05A-AAD01FC4A74E}"/>
    <dgm:cxn modelId="{B1AC34A9-8ED6-4287-9131-B00F783D8A8D}" type="presOf" srcId="{AACE1EB9-3354-49BE-9070-D6B56205B7CD}" destId="{F229F069-24E5-4DD1-989D-21304B47ABDB}" srcOrd="0" destOrd="0" presId="urn:microsoft.com/office/officeart/2005/8/layout/radial6"/>
    <dgm:cxn modelId="{060B63E3-6805-4EA7-8B8C-B3184CE04E89}" srcId="{B4C2A8B4-B623-4216-A1F4-AD3EDFE27876}" destId="{48F8085C-79EA-42DD-A040-EDEDDFAD8BB9}" srcOrd="2" destOrd="0" parTransId="{2B75B990-3A58-495A-9130-371D636380DF}" sibTransId="{B2B59684-1D31-4314-B346-A5AFBB55B65B}"/>
    <dgm:cxn modelId="{7A6B94B8-9127-4543-97F4-B632A2C9C7B7}" srcId="{B4C2A8B4-B623-4216-A1F4-AD3EDFE27876}" destId="{BCAEFC5D-04BC-4BBC-A855-9BB7CD287252}" srcOrd="3" destOrd="0" parTransId="{3618C23E-4C0D-47F5-A0FA-C876F88216D6}" sibTransId="{AACE1EB9-3354-49BE-9070-D6B56205B7CD}"/>
    <dgm:cxn modelId="{C8C647FD-5980-41D9-9D56-7CF313610204}" srcId="{B4C2A8B4-B623-4216-A1F4-AD3EDFE27876}" destId="{839D58DF-60F9-4BCA-8CAC-6353BEF215E8}" srcOrd="0" destOrd="0" parTransId="{4BC96AD4-850E-424A-9CA4-EE0F24DA6BC4}" sibTransId="{63E1F9CB-6D1B-42F2-800B-54EDD5116FEA}"/>
    <dgm:cxn modelId="{17FB06AD-E81B-40BB-86DE-FD397FAD6F27}" type="presOf" srcId="{63E1F9CB-6D1B-42F2-800B-54EDD5116FEA}" destId="{96AD62E7-342E-4443-B3A6-E30DCDD96144}" srcOrd="0" destOrd="0" presId="urn:microsoft.com/office/officeart/2005/8/layout/radial6"/>
    <dgm:cxn modelId="{26F2BC32-0232-456C-975F-7A2ED66EAC5F}" type="presOf" srcId="{48F8085C-79EA-42DD-A040-EDEDDFAD8BB9}" destId="{CC087DDE-BB54-4D5B-B96D-7C366E39BF41}" srcOrd="0" destOrd="0" presId="urn:microsoft.com/office/officeart/2005/8/layout/radial6"/>
    <dgm:cxn modelId="{7481F149-F1C3-4BDE-A31E-50340727E405}" type="presOf" srcId="{B4C2A8B4-B623-4216-A1F4-AD3EDFE27876}" destId="{DEE3DE45-5B34-442F-A0C9-554E470380D9}" srcOrd="0" destOrd="0" presId="urn:microsoft.com/office/officeart/2005/8/layout/radial6"/>
    <dgm:cxn modelId="{B8124EC8-E41D-4BF3-A7B1-56D38D095EF1}" type="presParOf" srcId="{1B09B9D7-0D57-4024-B775-7B6060D7144D}" destId="{DEE3DE45-5B34-442F-A0C9-554E470380D9}" srcOrd="0" destOrd="0" presId="urn:microsoft.com/office/officeart/2005/8/layout/radial6"/>
    <dgm:cxn modelId="{D2FA2C13-7A89-4E64-B607-5B38A0384A3F}" type="presParOf" srcId="{1B09B9D7-0D57-4024-B775-7B6060D7144D}" destId="{FBCE1B06-4A06-48D1-AFAA-E3397C4F8876}" srcOrd="1" destOrd="0" presId="urn:microsoft.com/office/officeart/2005/8/layout/radial6"/>
    <dgm:cxn modelId="{C47B7D70-31FB-448C-A516-00A65D95CB3A}" type="presParOf" srcId="{1B09B9D7-0D57-4024-B775-7B6060D7144D}" destId="{6895D330-CBD5-46BF-9AE0-47F544BE99AA}" srcOrd="2" destOrd="0" presId="urn:microsoft.com/office/officeart/2005/8/layout/radial6"/>
    <dgm:cxn modelId="{E22AA917-3C53-4044-9C07-252AFD54377B}" type="presParOf" srcId="{1B09B9D7-0D57-4024-B775-7B6060D7144D}" destId="{96AD62E7-342E-4443-B3A6-E30DCDD96144}" srcOrd="3" destOrd="0" presId="urn:microsoft.com/office/officeart/2005/8/layout/radial6"/>
    <dgm:cxn modelId="{EF7B0C36-C611-43C8-816B-E1B572B779AD}" type="presParOf" srcId="{1B09B9D7-0D57-4024-B775-7B6060D7144D}" destId="{76B2333C-BCF4-46C2-884A-97C144F30CDE}" srcOrd="4" destOrd="0" presId="urn:microsoft.com/office/officeart/2005/8/layout/radial6"/>
    <dgm:cxn modelId="{BFD0FB91-3F66-4DEE-8084-0A6A60FCAB28}" type="presParOf" srcId="{1B09B9D7-0D57-4024-B775-7B6060D7144D}" destId="{1FF7149C-2C1F-4A99-9207-270620BB4B00}" srcOrd="5" destOrd="0" presId="urn:microsoft.com/office/officeart/2005/8/layout/radial6"/>
    <dgm:cxn modelId="{6D5E2649-83C2-4F4F-A620-65BFAF0A5575}" type="presParOf" srcId="{1B09B9D7-0D57-4024-B775-7B6060D7144D}" destId="{409AD1E4-69EA-4730-84D0-73981A792998}" srcOrd="6" destOrd="0" presId="urn:microsoft.com/office/officeart/2005/8/layout/radial6"/>
    <dgm:cxn modelId="{C1E5ED9C-7B4F-40AA-9CDF-FDB0C73C6D10}" type="presParOf" srcId="{1B09B9D7-0D57-4024-B775-7B6060D7144D}" destId="{CC087DDE-BB54-4D5B-B96D-7C366E39BF41}" srcOrd="7" destOrd="0" presId="urn:microsoft.com/office/officeart/2005/8/layout/radial6"/>
    <dgm:cxn modelId="{CA96B4A2-5062-4CAB-B481-1AA6710D5C39}" type="presParOf" srcId="{1B09B9D7-0D57-4024-B775-7B6060D7144D}" destId="{10F002D8-CF04-4064-8BB7-C4CC4FDDDBB9}" srcOrd="8" destOrd="0" presId="urn:microsoft.com/office/officeart/2005/8/layout/radial6"/>
    <dgm:cxn modelId="{E8581B5F-D102-4971-A810-1A1943A209C8}" type="presParOf" srcId="{1B09B9D7-0D57-4024-B775-7B6060D7144D}" destId="{9A0D3ADD-B1D0-43BC-8276-4DC903AF03CE}" srcOrd="9" destOrd="0" presId="urn:microsoft.com/office/officeart/2005/8/layout/radial6"/>
    <dgm:cxn modelId="{276A3752-2BFA-45B9-9D27-36480506F9AA}" type="presParOf" srcId="{1B09B9D7-0D57-4024-B775-7B6060D7144D}" destId="{2CB95B45-A3C8-469D-A080-72B69AD6A0E3}" srcOrd="10" destOrd="0" presId="urn:microsoft.com/office/officeart/2005/8/layout/radial6"/>
    <dgm:cxn modelId="{2EAE522E-FB25-48CE-8D9B-D1864BA2B554}" type="presParOf" srcId="{1B09B9D7-0D57-4024-B775-7B6060D7144D}" destId="{B38697C3-6742-47FD-A897-17ACACE1C795}" srcOrd="11" destOrd="0" presId="urn:microsoft.com/office/officeart/2005/8/layout/radial6"/>
    <dgm:cxn modelId="{8C93E893-D6CD-4F65-B6A8-29FA1C6426F0}" type="presParOf" srcId="{1B09B9D7-0D57-4024-B775-7B6060D7144D}" destId="{F229F069-24E5-4DD1-989D-21304B47ABD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AD0FE-520D-42B0-9AFF-7489D6658A1E}">
      <dsp:nvSpPr>
        <dsp:cNvPr id="0" name=""/>
        <dsp:cNvSpPr/>
      </dsp:nvSpPr>
      <dsp:spPr>
        <a:xfrm>
          <a:off x="733876" y="0"/>
          <a:ext cx="8317269" cy="575620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D8B65-A6AE-4567-BC32-A0514F9598AB}">
      <dsp:nvSpPr>
        <dsp:cNvPr id="0" name=""/>
        <dsp:cNvSpPr/>
      </dsp:nvSpPr>
      <dsp:spPr>
        <a:xfrm>
          <a:off x="119" y="1726860"/>
          <a:ext cx="3102492" cy="2302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/>
            <a:t>DATA</a:t>
          </a:r>
        </a:p>
      </dsp:txBody>
      <dsp:txXfrm>
        <a:off x="112517" y="1839258"/>
        <a:ext cx="2877696" cy="2077684"/>
      </dsp:txXfrm>
    </dsp:sp>
    <dsp:sp modelId="{1094E170-CBEF-47E3-BDD4-52B65369BCF0}">
      <dsp:nvSpPr>
        <dsp:cNvPr id="0" name=""/>
        <dsp:cNvSpPr/>
      </dsp:nvSpPr>
      <dsp:spPr>
        <a:xfrm>
          <a:off x="3341265" y="1726860"/>
          <a:ext cx="3102492" cy="2302480"/>
        </a:xfrm>
        <a:prstGeom prst="roundRect">
          <a:avLst/>
        </a:prstGeom>
        <a:solidFill>
          <a:schemeClr val="accent2">
            <a:hueOff val="-1796981"/>
            <a:satOff val="12361"/>
            <a:lumOff val="1372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/>
            <a:t>INFORMATION</a:t>
          </a:r>
        </a:p>
      </dsp:txBody>
      <dsp:txXfrm>
        <a:off x="3453663" y="1839258"/>
        <a:ext cx="2877696" cy="2077684"/>
      </dsp:txXfrm>
    </dsp:sp>
    <dsp:sp modelId="{F90A72D6-CA58-444E-BADE-1688515F3750}">
      <dsp:nvSpPr>
        <dsp:cNvPr id="0" name=""/>
        <dsp:cNvSpPr/>
      </dsp:nvSpPr>
      <dsp:spPr>
        <a:xfrm>
          <a:off x="6682411" y="1726860"/>
          <a:ext cx="3102492" cy="2302480"/>
        </a:xfrm>
        <a:prstGeom prst="roundRect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/>
            <a:t>KNOWLEDGE</a:t>
          </a:r>
        </a:p>
      </dsp:txBody>
      <dsp:txXfrm>
        <a:off x="6794809" y="1839258"/>
        <a:ext cx="2877696" cy="2077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FFBCE-1F67-48A4-8A5F-FFE006045556}">
      <dsp:nvSpPr>
        <dsp:cNvPr id="0" name=""/>
        <dsp:cNvSpPr/>
      </dsp:nvSpPr>
      <dsp:spPr>
        <a:xfrm rot="5400000">
          <a:off x="2341467" y="581283"/>
          <a:ext cx="1044083" cy="118865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78B5E7-3061-423F-A30D-B415A7BD7A62}">
      <dsp:nvSpPr>
        <dsp:cNvPr id="0" name=""/>
        <dsp:cNvSpPr/>
      </dsp:nvSpPr>
      <dsp:spPr>
        <a:xfrm rot="21024729">
          <a:off x="1153192" y="-122170"/>
          <a:ext cx="1757622" cy="1230278"/>
        </a:xfrm>
        <a:prstGeom prst="roundRect">
          <a:avLst>
            <a:gd name="adj" fmla="val 16670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/>
            <a:t>Identify objectives of analysis</a:t>
          </a:r>
        </a:p>
      </dsp:txBody>
      <dsp:txXfrm>
        <a:off x="1213260" y="-62102"/>
        <a:ext cx="1637486" cy="1110142"/>
      </dsp:txXfrm>
    </dsp:sp>
    <dsp:sp modelId="{E3D516E4-1228-44D9-883D-8AED7E52FF00}">
      <dsp:nvSpPr>
        <dsp:cNvPr id="0" name=""/>
        <dsp:cNvSpPr/>
      </dsp:nvSpPr>
      <dsp:spPr>
        <a:xfrm>
          <a:off x="3976128" y="118536"/>
          <a:ext cx="1278327" cy="994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9188B-F158-4574-8C7D-CF913706E459}">
      <dsp:nvSpPr>
        <dsp:cNvPr id="0" name=""/>
        <dsp:cNvSpPr/>
      </dsp:nvSpPr>
      <dsp:spPr>
        <a:xfrm rot="5400000">
          <a:off x="4328232" y="1666908"/>
          <a:ext cx="1044083" cy="118865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-8528"/>
            <a:satOff val="308"/>
            <a:lumOff val="-9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13CB68-3466-4149-BDFB-C76CE5846D07}">
      <dsp:nvSpPr>
        <dsp:cNvPr id="0" name=""/>
        <dsp:cNvSpPr/>
      </dsp:nvSpPr>
      <dsp:spPr>
        <a:xfrm rot="20871213">
          <a:off x="3377141" y="767616"/>
          <a:ext cx="1757622" cy="1230278"/>
        </a:xfrm>
        <a:prstGeom prst="roundRect">
          <a:avLst>
            <a:gd name="adj" fmla="val 16670"/>
          </a:avLst>
        </a:prstGeom>
        <a:solidFill>
          <a:schemeClr val="accent5">
            <a:shade val="50000"/>
            <a:hueOff val="216021"/>
            <a:satOff val="688"/>
            <a:lumOff val="207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olidFill>
                <a:schemeClr val="tx1"/>
              </a:solidFill>
            </a:rPr>
            <a:t>Identify performance indicators</a:t>
          </a:r>
        </a:p>
      </dsp:txBody>
      <dsp:txXfrm>
        <a:off x="3437209" y="827684"/>
        <a:ext cx="1637486" cy="1110142"/>
      </dsp:txXfrm>
    </dsp:sp>
    <dsp:sp modelId="{AD03FFF1-20A3-4148-8A3D-4A14DE49AB0F}">
      <dsp:nvSpPr>
        <dsp:cNvPr id="0" name=""/>
        <dsp:cNvSpPr/>
      </dsp:nvSpPr>
      <dsp:spPr>
        <a:xfrm>
          <a:off x="5433384" y="1530823"/>
          <a:ext cx="1278327" cy="994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00A4C-B2DC-43D7-BBD3-E048039022C7}">
      <dsp:nvSpPr>
        <dsp:cNvPr id="0" name=""/>
        <dsp:cNvSpPr/>
      </dsp:nvSpPr>
      <dsp:spPr>
        <a:xfrm rot="5400000">
          <a:off x="6198378" y="3102677"/>
          <a:ext cx="1044083" cy="118865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-17056"/>
            <a:satOff val="615"/>
            <a:lumOff val="-193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BC1A11-A2BB-4F6A-A542-96223F2CF4DB}">
      <dsp:nvSpPr>
        <dsp:cNvPr id="0" name=""/>
        <dsp:cNvSpPr/>
      </dsp:nvSpPr>
      <dsp:spPr>
        <a:xfrm rot="20928303">
          <a:off x="5276422" y="2068218"/>
          <a:ext cx="1757622" cy="1230278"/>
        </a:xfrm>
        <a:prstGeom prst="roundRect">
          <a:avLst>
            <a:gd name="adj" fmla="val 16670"/>
          </a:avLst>
        </a:prstGeom>
        <a:solidFill>
          <a:schemeClr val="accent5">
            <a:shade val="50000"/>
            <a:hueOff val="432041"/>
            <a:satOff val="1377"/>
            <a:lumOff val="4158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700" b="1" kern="1200" dirty="0">
              <a:solidFill>
                <a:schemeClr val="tx1"/>
              </a:solidFill>
            </a:rPr>
            <a:t>Develop Mathematical models 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5336490" y="2128286"/>
        <a:ext cx="1637486" cy="1110142"/>
      </dsp:txXfrm>
    </dsp:sp>
    <dsp:sp modelId="{48B9C5D4-F5F6-4F36-AA83-31E54EA761CB}">
      <dsp:nvSpPr>
        <dsp:cNvPr id="0" name=""/>
        <dsp:cNvSpPr/>
      </dsp:nvSpPr>
      <dsp:spPr>
        <a:xfrm>
          <a:off x="6890640" y="2912832"/>
          <a:ext cx="1278327" cy="994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5AF1AE-ACF4-43A4-A539-8B66C04CB69E}">
      <dsp:nvSpPr>
        <dsp:cNvPr id="0" name=""/>
        <dsp:cNvSpPr/>
      </dsp:nvSpPr>
      <dsp:spPr>
        <a:xfrm rot="21133408">
          <a:off x="7071704" y="3567054"/>
          <a:ext cx="1757622" cy="1230278"/>
        </a:xfrm>
        <a:prstGeom prst="roundRect">
          <a:avLst>
            <a:gd name="adj" fmla="val 16670"/>
          </a:avLst>
        </a:prstGeom>
        <a:solidFill>
          <a:schemeClr val="accent5">
            <a:shade val="50000"/>
            <a:hueOff val="216021"/>
            <a:satOff val="688"/>
            <a:lumOff val="207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700" b="1" i="1" kern="1200" dirty="0">
              <a:solidFill>
                <a:schemeClr val="tx1"/>
              </a:solidFill>
            </a:rPr>
            <a:t>what-if analysis to evaluate the effects on </a:t>
          </a:r>
          <a:r>
            <a:rPr lang="en-US" altLang="en-US" sz="1700" b="1" kern="1200" dirty="0">
              <a:solidFill>
                <a:schemeClr val="tx1"/>
              </a:solidFill>
            </a:rPr>
            <a:t>the performance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7131772" y="3627122"/>
        <a:ext cx="1637486" cy="1110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9F069-24E5-4DD1-989D-21304B47ABDB}">
      <dsp:nvSpPr>
        <dsp:cNvPr id="0" name=""/>
        <dsp:cNvSpPr/>
      </dsp:nvSpPr>
      <dsp:spPr>
        <a:xfrm>
          <a:off x="3209326" y="751163"/>
          <a:ext cx="5026599" cy="5026599"/>
        </a:xfrm>
        <a:prstGeom prst="blockArc">
          <a:avLst>
            <a:gd name="adj1" fmla="val 10797306"/>
            <a:gd name="adj2" fmla="val 16200001"/>
            <a:gd name="adj3" fmla="val 4638"/>
          </a:avLst>
        </a:prstGeom>
        <a:solidFill>
          <a:schemeClr val="accent3">
            <a:hueOff val="-1737030"/>
            <a:satOff val="-8474"/>
            <a:lumOff val="-294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0D3ADD-B1D0-43BC-8276-4DC903AF03CE}">
      <dsp:nvSpPr>
        <dsp:cNvPr id="0" name=""/>
        <dsp:cNvSpPr/>
      </dsp:nvSpPr>
      <dsp:spPr>
        <a:xfrm>
          <a:off x="3209067" y="717399"/>
          <a:ext cx="5026599" cy="5026599"/>
        </a:xfrm>
        <a:prstGeom prst="blockArc">
          <a:avLst>
            <a:gd name="adj1" fmla="val 5267167"/>
            <a:gd name="adj2" fmla="val 10750024"/>
            <a:gd name="adj3" fmla="val 4638"/>
          </a:avLst>
        </a:prstGeom>
        <a:solidFill>
          <a:schemeClr val="accent3">
            <a:hueOff val="-1158020"/>
            <a:satOff val="-5649"/>
            <a:lumOff val="-196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9AD1E4-69EA-4730-84D0-73981A792998}">
      <dsp:nvSpPr>
        <dsp:cNvPr id="0" name=""/>
        <dsp:cNvSpPr/>
      </dsp:nvSpPr>
      <dsp:spPr>
        <a:xfrm>
          <a:off x="3209586" y="717379"/>
          <a:ext cx="5026599" cy="5026599"/>
        </a:xfrm>
        <a:prstGeom prst="blockArc">
          <a:avLst>
            <a:gd name="adj1" fmla="val 50004"/>
            <a:gd name="adj2" fmla="val 5267894"/>
            <a:gd name="adj3" fmla="val 4638"/>
          </a:avLst>
        </a:prstGeom>
        <a:solidFill>
          <a:schemeClr val="accent3">
            <a:hueOff val="-579010"/>
            <a:satOff val="-2825"/>
            <a:lumOff val="-98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6AD62E7-342E-4443-B3A6-E30DCDD96144}">
      <dsp:nvSpPr>
        <dsp:cNvPr id="0" name=""/>
        <dsp:cNvSpPr/>
      </dsp:nvSpPr>
      <dsp:spPr>
        <a:xfrm>
          <a:off x="3209327" y="751163"/>
          <a:ext cx="5026599" cy="5026599"/>
        </a:xfrm>
        <a:prstGeom prst="blockArc">
          <a:avLst>
            <a:gd name="adj1" fmla="val 16199999"/>
            <a:gd name="adj2" fmla="val 2694"/>
            <a:gd name="adj3" fmla="val 463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EE3DE45-5B34-442F-A0C9-554E470380D9}">
      <dsp:nvSpPr>
        <dsp:cNvPr id="0" name=""/>
        <dsp:cNvSpPr/>
      </dsp:nvSpPr>
      <dsp:spPr>
        <a:xfrm>
          <a:off x="4462472" y="2125360"/>
          <a:ext cx="2662307" cy="228205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/>
            <a:t>BI -ANALYSIS CYCLE</a:t>
          </a:r>
        </a:p>
      </dsp:txBody>
      <dsp:txXfrm>
        <a:off x="4852358" y="2459559"/>
        <a:ext cx="1882535" cy="1613655"/>
      </dsp:txXfrm>
    </dsp:sp>
    <dsp:sp modelId="{FBCE1B06-4A06-48D1-AFAA-E3397C4F8876}">
      <dsp:nvSpPr>
        <dsp:cNvPr id="0" name=""/>
        <dsp:cNvSpPr/>
      </dsp:nvSpPr>
      <dsp:spPr>
        <a:xfrm>
          <a:off x="4587422" y="0"/>
          <a:ext cx="2270409" cy="16188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ANALYSIS</a:t>
          </a:r>
        </a:p>
      </dsp:txBody>
      <dsp:txXfrm>
        <a:off x="4919916" y="237081"/>
        <a:ext cx="1605421" cy="1144725"/>
      </dsp:txXfrm>
    </dsp:sp>
    <dsp:sp modelId="{76B2333C-BCF4-46C2-884A-97C144F30CDE}">
      <dsp:nvSpPr>
        <dsp:cNvPr id="0" name=""/>
        <dsp:cNvSpPr/>
      </dsp:nvSpPr>
      <dsp:spPr>
        <a:xfrm>
          <a:off x="7038167" y="2269112"/>
          <a:ext cx="2278957" cy="1994550"/>
        </a:xfrm>
        <a:prstGeom prst="ellipse">
          <a:avLst/>
        </a:prstGeom>
        <a:solidFill>
          <a:schemeClr val="accent3">
            <a:hueOff val="-579010"/>
            <a:satOff val="-2825"/>
            <a:lumOff val="-98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INSIGHT</a:t>
          </a:r>
        </a:p>
      </dsp:txBody>
      <dsp:txXfrm>
        <a:off x="7371913" y="2561207"/>
        <a:ext cx="1611465" cy="1410360"/>
      </dsp:txXfrm>
    </dsp:sp>
    <dsp:sp modelId="{CC087DDE-BB54-4D5B-B96D-7C366E39BF41}">
      <dsp:nvSpPr>
        <dsp:cNvPr id="0" name=""/>
        <dsp:cNvSpPr/>
      </dsp:nvSpPr>
      <dsp:spPr>
        <a:xfrm>
          <a:off x="4486050" y="4874442"/>
          <a:ext cx="2662309" cy="1618887"/>
        </a:xfrm>
        <a:prstGeom prst="ellipse">
          <a:avLst/>
        </a:prstGeom>
        <a:solidFill>
          <a:schemeClr val="accent3">
            <a:hueOff val="-1158020"/>
            <a:satOff val="-5649"/>
            <a:lumOff val="-196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DECISION</a:t>
          </a:r>
        </a:p>
      </dsp:txBody>
      <dsp:txXfrm>
        <a:off x="4875936" y="5111523"/>
        <a:ext cx="1882537" cy="1144725"/>
      </dsp:txXfrm>
    </dsp:sp>
    <dsp:sp modelId="{2CB95B45-A3C8-469D-A080-72B69AD6A0E3}">
      <dsp:nvSpPr>
        <dsp:cNvPr id="0" name=""/>
        <dsp:cNvSpPr/>
      </dsp:nvSpPr>
      <dsp:spPr>
        <a:xfrm>
          <a:off x="1853638" y="2317840"/>
          <a:ext cx="2827938" cy="1897093"/>
        </a:xfrm>
        <a:prstGeom prst="ellipse">
          <a:avLst/>
        </a:prstGeom>
        <a:solidFill>
          <a:schemeClr val="accent3">
            <a:hueOff val="-1737030"/>
            <a:satOff val="-8474"/>
            <a:lumOff val="-294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EVALUATION</a:t>
          </a:r>
        </a:p>
      </dsp:txBody>
      <dsp:txXfrm>
        <a:off x="2267780" y="2595663"/>
        <a:ext cx="1999654" cy="1341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779AB-51B6-4FE1-A9A6-7A9C645311AD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29A60-2AE1-452C-B49A-24ACD867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4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227-1D03-4DCF-8846-B797D69506FF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4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AA7E-3936-4498-B0DD-CE64639DFAF5}" type="datetime1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5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12A8-A269-43E6-89A9-5AB2A6B60562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1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BB9-7801-4026-8260-AE1EDB20D707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59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6B35-A41F-4F70-838A-A9111E15A485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24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E5F88-4C8F-4B20-915D-E9CDBA19574F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86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4110-D5C1-4F65-AF71-B660A5B72ED2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0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4B76-93AE-4B51-864B-53342C63BC5B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83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F5E6-3543-4247-8155-80CEC499C67E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3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16C8-5606-4318-B1FA-01BC23CA748D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4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019-B719-4F94-99A4-B453F113C3A6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7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516D-0C3C-4F8A-9E76-98E8598AC7DF}" type="datetime1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8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F6EB-BF07-4983-BB36-BE50559487F4}" type="datetime1">
              <a:rPr lang="en-US" smtClean="0"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B1302-C3CA-4F8C-8458-A89C979F56C8}" type="datetime1">
              <a:rPr lang="en-US" smtClean="0"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2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A58DE-CC40-4F9F-B4CF-D06BFF5E732C}" type="datetime1">
              <a:rPr lang="en-US" smtClean="0"/>
              <a:t>11/6/2022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5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CCF3-497C-4503-8B82-B79FB9549EDD}" type="datetime1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1662-4232-4FED-90D2-6F2E5B5C08A5}" type="datetime1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8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FF362FD-1F0C-4643-BB54-A41A6CBBBE19}" type="datetime1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3C7F9FA-8149-4647-B050-EF8553F3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2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6B380-0E86-463A-9E03-654B31FF6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47687" y="4317478"/>
            <a:ext cx="7138412" cy="945566"/>
          </a:xfrm>
        </p:spPr>
        <p:txBody>
          <a:bodyPr>
            <a:normAutofit/>
          </a:bodyPr>
          <a:lstStyle/>
          <a:p>
            <a:r>
              <a:rPr lang="en-US" sz="4800" dirty="0"/>
              <a:t>BUSINESS INTELLIGENCE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21BEFA-4225-4E0A-BBA2-8B0D72593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1149" y="5411705"/>
            <a:ext cx="4251487" cy="127916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CHAPTER 1</a:t>
            </a:r>
          </a:p>
          <a:p>
            <a:pPr algn="ctr">
              <a:lnSpc>
                <a:spcPct val="90000"/>
              </a:lnSpc>
            </a:pPr>
            <a:r>
              <a:rPr lang="en-US" sz="2000" dirty="0"/>
              <a:t>Business Intelligence: Carlo </a:t>
            </a:r>
            <a:r>
              <a:rPr lang="en-US" sz="2000" dirty="0" err="1"/>
              <a:t>Vercellis</a:t>
            </a:r>
            <a:endParaRPr lang="en-US" sz="2000" dirty="0"/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DA242A20-8EE0-4145-9C01-702083B459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1" r="9290" b="1"/>
          <a:stretch/>
        </p:blipFill>
        <p:spPr bwMode="auto">
          <a:xfrm>
            <a:off x="3007151" y="295279"/>
            <a:ext cx="7778948" cy="3873538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09F24-B968-497D-A81E-EF3C9416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9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7D7254D-3543-4560-B03E-68885C8904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141858"/>
              </p:ext>
            </p:extLst>
          </p:nvPr>
        </p:nvGraphicFramePr>
        <p:xfrm>
          <a:off x="820132" y="207390"/>
          <a:ext cx="11170763" cy="6532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2ED3F-BA5B-46B0-9A45-5FFCB5244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AB0FD4F-D26C-484C-9E9E-376967486C12}"/>
              </a:ext>
            </a:extLst>
          </p:cNvPr>
          <p:cNvSpPr txBox="1">
            <a:spLocks/>
          </p:cNvSpPr>
          <p:nvPr/>
        </p:nvSpPr>
        <p:spPr>
          <a:xfrm>
            <a:off x="-53421" y="6449515"/>
            <a:ext cx="12192000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886096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8AD01-D1ED-46E6-830E-9D47B520F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237190"/>
            <a:ext cx="4027489" cy="2391227"/>
          </a:xfrm>
        </p:spPr>
        <p:txBody>
          <a:bodyPr>
            <a:normAutofit/>
          </a:bodyPr>
          <a:lstStyle/>
          <a:p>
            <a:r>
              <a:rPr lang="en-US" sz="3600" b="1" dirty="0"/>
              <a:t>Development of a business intelligence system</a:t>
            </a:r>
            <a:endParaRPr lang="en-US" sz="36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4FB81D6-C6BE-49C2-92A7-736E0ED8E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200769"/>
            <a:ext cx="5230408" cy="64564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B5F8EB-5DE6-411E-840F-B83891E24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36B48-DFC9-47F7-9EE7-28B58FF34863}"/>
              </a:ext>
            </a:extLst>
          </p:cNvPr>
          <p:cNvSpPr txBox="1">
            <a:spLocks/>
          </p:cNvSpPr>
          <p:nvPr/>
        </p:nvSpPr>
        <p:spPr>
          <a:xfrm>
            <a:off x="-53421" y="6308111"/>
            <a:ext cx="5355573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92253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5B75-A7BA-468D-A74B-6A604F31E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298" y="190501"/>
            <a:ext cx="10018713" cy="1289508"/>
          </a:xfrm>
        </p:spPr>
        <p:txBody>
          <a:bodyPr/>
          <a:lstStyle/>
          <a:p>
            <a:r>
              <a:rPr lang="en-US" b="1" dirty="0"/>
              <a:t>Ethics and Business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7E544-953D-4EE8-B365-55E68D0F2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4290" y="1121790"/>
            <a:ext cx="10018713" cy="5279010"/>
          </a:xfrm>
        </p:spPr>
        <p:txBody>
          <a:bodyPr>
            <a:normAutofit/>
          </a:bodyPr>
          <a:lstStyle/>
          <a:p>
            <a:r>
              <a:rPr lang="en-US" dirty="0"/>
              <a:t>Usage of improper data or violation of right to privacy not to be tolerated.</a:t>
            </a:r>
          </a:p>
          <a:p>
            <a:r>
              <a:rPr lang="en-US" dirty="0"/>
              <a:t>Guard against political and economic influence</a:t>
            </a:r>
          </a:p>
          <a:p>
            <a:r>
              <a:rPr lang="en-US" dirty="0"/>
              <a:t>Questions:-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Is it right to develop an optimization model on distributing costs on an international scale in order to circumvent the tax systems of certain countries?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Is it legitimate to make a decision on the optimal position of the tank on a vehicle to </a:t>
            </a:r>
            <a:r>
              <a:rPr lang="en-US" dirty="0" err="1"/>
              <a:t>minimise</a:t>
            </a:r>
            <a:r>
              <a:rPr lang="en-US" dirty="0"/>
              <a:t> costs, which may cause serious harm to passengers in event of collision?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6F949-288B-476B-934D-CBC4DC48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43640-EC6A-4808-9177-F2DCE29DF5B8}"/>
              </a:ext>
            </a:extLst>
          </p:cNvPr>
          <p:cNvSpPr txBox="1">
            <a:spLocks/>
          </p:cNvSpPr>
          <p:nvPr/>
        </p:nvSpPr>
        <p:spPr>
          <a:xfrm>
            <a:off x="-53421" y="6468368"/>
            <a:ext cx="12192000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36871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67BB6-EF11-426F-97FF-4F071046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824" y="3959258"/>
            <a:ext cx="8559539" cy="1723567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2400" b="1" i="1" dirty="0">
                <a:latin typeface="Garamond" panose="02020404030301010803" pitchFamily="18" charset="0"/>
              </a:rPr>
              <a:t>Definition of BI:- Set of mathematical models and analysis methodologies that exploit the available data to generate information and knowledge useful for complex decision making process.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FB875-DD71-421E-A54B-3C0C3E0DC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8579" y="309513"/>
            <a:ext cx="10018713" cy="2959231"/>
          </a:xfrm>
        </p:spPr>
        <p:txBody>
          <a:bodyPr/>
          <a:lstStyle/>
          <a:p>
            <a:r>
              <a:rPr lang="en-US" dirty="0"/>
              <a:t> Today’s Scenario:</a:t>
            </a:r>
          </a:p>
          <a:p>
            <a:pPr lvl="1"/>
            <a:r>
              <a:rPr lang="en-US" dirty="0"/>
              <a:t>Low cost data storage technologies</a:t>
            </a:r>
          </a:p>
          <a:p>
            <a:pPr lvl="1"/>
            <a:r>
              <a:rPr lang="en-US" dirty="0"/>
              <a:t>Availability of internet</a:t>
            </a:r>
          </a:p>
          <a:p>
            <a:pPr lvl="1"/>
            <a:r>
              <a:rPr lang="en-US" dirty="0"/>
              <a:t>Heterogeneous data</a:t>
            </a:r>
          </a:p>
          <a:p>
            <a:pPr lvl="1"/>
            <a:r>
              <a:rPr lang="en-US" dirty="0"/>
              <a:t>Need to convert data into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25892D-4A37-40E2-8F97-4FFD0ED2D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1856" y="5892800"/>
            <a:ext cx="551167" cy="339456"/>
          </a:xfrm>
        </p:spPr>
        <p:txBody>
          <a:bodyPr/>
          <a:lstStyle/>
          <a:p>
            <a:fld id="{B3C7F9FA-8149-4647-B050-EF8553F3CB63}" type="slidenum">
              <a:rPr lang="en-US" sz="1200" smtClean="0"/>
              <a:t>2</a:t>
            </a:fld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875B4-7490-45E6-910B-7C8B1823C6A9}"/>
              </a:ext>
            </a:extLst>
          </p:cNvPr>
          <p:cNvSpPr txBox="1">
            <a:spLocks/>
          </p:cNvSpPr>
          <p:nvPr/>
        </p:nvSpPr>
        <p:spPr>
          <a:xfrm>
            <a:off x="-53421" y="6440089"/>
            <a:ext cx="12192000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50716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7408A-1796-484C-A7C4-51C1FE432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4657" y="1866899"/>
            <a:ext cx="10148366" cy="3124201"/>
          </a:xfrm>
        </p:spPr>
        <p:txBody>
          <a:bodyPr/>
          <a:lstStyle/>
          <a:p>
            <a:r>
              <a:rPr lang="en-US" dirty="0" err="1"/>
              <a:t>Eg</a:t>
            </a:r>
            <a:r>
              <a:rPr lang="en-US" dirty="0"/>
              <a:t> 1:- Retention in mobile industry</a:t>
            </a:r>
          </a:p>
          <a:p>
            <a:r>
              <a:rPr lang="en-US" dirty="0" err="1"/>
              <a:t>Eg</a:t>
            </a:r>
            <a:r>
              <a:rPr lang="en-US" dirty="0"/>
              <a:t> 2:- Logistics Planning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3790F-3CC4-4F04-B40B-D911CA36E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3</a:t>
            </a:fld>
            <a:endParaRPr lang="en-US"/>
          </a:p>
        </p:txBody>
      </p:sp>
      <p:sp>
        <p:nvSpPr>
          <p:cNvPr id="5" name="Explosion: 8 Points 4">
            <a:extLst>
              <a:ext uri="{FF2B5EF4-FFF2-40B4-BE49-F238E27FC236}">
                <a16:creationId xmlns:a16="http://schemas.microsoft.com/office/drawing/2014/main" id="{C37D91CE-A99E-4378-8E13-F03A096E5E2A}"/>
              </a:ext>
            </a:extLst>
          </p:cNvPr>
          <p:cNvSpPr/>
          <p:nvPr/>
        </p:nvSpPr>
        <p:spPr>
          <a:xfrm>
            <a:off x="5816338" y="1866899"/>
            <a:ext cx="5686685" cy="4365357"/>
          </a:xfrm>
          <a:prstGeom prst="irregularSeal1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accent4"/>
                </a:solidFill>
              </a:rPr>
              <a:t>EFFECTIVE AND TIMELY</a:t>
            </a:r>
          </a:p>
        </p:txBody>
      </p:sp>
      <p:pic>
        <p:nvPicPr>
          <p:cNvPr id="7" name="Graphic 6" descr="Light Bulb and Gear">
            <a:extLst>
              <a:ext uri="{FF2B5EF4-FFF2-40B4-BE49-F238E27FC236}">
                <a16:creationId xmlns:a16="http://schemas.microsoft.com/office/drawing/2014/main" id="{432BADBF-B5EE-46F7-B0A7-FFB935445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096000" y="2614366"/>
            <a:ext cx="1629266" cy="1629266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008F1B49-4479-4975-A805-50DA7C3D2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DECISIONS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4F785A-4B2E-4B80-9DC1-9135B6100376}"/>
              </a:ext>
            </a:extLst>
          </p:cNvPr>
          <p:cNvSpPr txBox="1">
            <a:spLocks/>
          </p:cNvSpPr>
          <p:nvPr/>
        </p:nvSpPr>
        <p:spPr>
          <a:xfrm>
            <a:off x="-53421" y="6449516"/>
            <a:ext cx="12192000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418357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616B3DC-C165-433D-9187-62DCC0E317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97E1BF84-9824-4B0E-98DF-F0F7181DD0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A85FA340-7392-4303-9707-A12F45A46F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758A9051-2BD9-4868-8B84-344752FA2F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58264C49-3539-4CBD-8F11-1106C8B878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DE862133-5C7E-4B32-9786-0B33BC51A75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90925F6C-DF03-4707-9176-6049F049B5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6073935-E043-4801-AF06-06093A9145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AA7B39-0B00-4F25-92CD-7AA05E9D2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1742" y="648930"/>
            <a:ext cx="3461281" cy="33473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b="1" i="1" dirty="0"/>
              <a:t>Benefits of a Business Intelligence System</a:t>
            </a:r>
            <a:endParaRPr lang="en-US" sz="4800" b="1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AC26FF4-D6F9-4A94-A837-D051A101ED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6714" y="-4763"/>
            <a:ext cx="5014912" cy="6862763"/>
            <a:chOff x="2928938" y="-4763"/>
            <a:chExt cx="5014912" cy="6862763"/>
          </a:xfrm>
        </p:grpSpPr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EFFE501B-F9EC-4229-99D6-F39E38A71B5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B064C6A0-3DE4-4F4A-B650-78A628163E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2" name="Freeform 25">
              <a:extLst>
                <a:ext uri="{FF2B5EF4-FFF2-40B4-BE49-F238E27FC236}">
                  <a16:creationId xmlns:a16="http://schemas.microsoft.com/office/drawing/2014/main" id="{43CD3E83-3D0D-40EE-B1A2-9C989EBF28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3" name="Freeform 26">
              <a:extLst>
                <a:ext uri="{FF2B5EF4-FFF2-40B4-BE49-F238E27FC236}">
                  <a16:creationId xmlns:a16="http://schemas.microsoft.com/office/drawing/2014/main" id="{71553909-760D-4B98-96A4-F9F48339AF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1F006A6C-F843-49BC-AC84-89BD2AF586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62AEE6F3-16F4-4944-8459-4D5EEA341D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D6B9972-4A81-4223-9901-0E559A1D5E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693" y="648931"/>
            <a:ext cx="685443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3B59395-C31A-4296-A732-34E46BB1C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24" y="731962"/>
            <a:ext cx="6562370" cy="50694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B7D3AD-0AA0-4103-B314-DCCAF08D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4</a:t>
            </a:fld>
            <a:endParaRPr lang="en-US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8ED9816A-5E6A-4C9C-BF62-ED72EC169C68}"/>
              </a:ext>
            </a:extLst>
          </p:cNvPr>
          <p:cNvSpPr txBox="1">
            <a:spLocks/>
          </p:cNvSpPr>
          <p:nvPr/>
        </p:nvSpPr>
        <p:spPr>
          <a:xfrm>
            <a:off x="2454108" y="6430661"/>
            <a:ext cx="12192000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4396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73A95-F8DC-4329-A554-459E18F5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9C6FCD7-8268-482F-8AD4-53C7E8127D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8641083"/>
              </p:ext>
            </p:extLst>
          </p:nvPr>
        </p:nvGraphicFramePr>
        <p:xfrm>
          <a:off x="1583703" y="625744"/>
          <a:ext cx="9785023" cy="5756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779F0-65D9-4854-A688-C91E57F92E6C}"/>
              </a:ext>
            </a:extLst>
          </p:cNvPr>
          <p:cNvSpPr txBox="1">
            <a:spLocks/>
          </p:cNvSpPr>
          <p:nvPr/>
        </p:nvSpPr>
        <p:spPr>
          <a:xfrm>
            <a:off x="-53421" y="6411808"/>
            <a:ext cx="12192000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75800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591AD-CEAF-4264-A6EE-09B8F0674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95607"/>
            <a:ext cx="10018713" cy="718794"/>
          </a:xfrm>
        </p:spPr>
        <p:txBody>
          <a:bodyPr/>
          <a:lstStyle/>
          <a:p>
            <a:r>
              <a:rPr lang="en-US" b="1" dirty="0"/>
              <a:t>The role of mathematical models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244CB7-8BD7-48E2-A539-40BEB11E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A0F967F-722F-46F0-B104-1EAA2075E1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8996761"/>
              </p:ext>
            </p:extLst>
          </p:nvPr>
        </p:nvGraphicFramePr>
        <p:xfrm>
          <a:off x="1484310" y="1357460"/>
          <a:ext cx="10566402" cy="5439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899D2F-2A02-4A80-91FB-C280CB2166E4}"/>
              </a:ext>
            </a:extLst>
          </p:cNvPr>
          <p:cNvSpPr txBox="1">
            <a:spLocks/>
          </p:cNvSpPr>
          <p:nvPr/>
        </p:nvSpPr>
        <p:spPr>
          <a:xfrm>
            <a:off x="-53421" y="6402381"/>
            <a:ext cx="12192000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46350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44053-DDD0-49B6-A0FD-6EF7B2A16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043" y="289875"/>
            <a:ext cx="10018713" cy="1353502"/>
          </a:xfrm>
        </p:spPr>
        <p:txBody>
          <a:bodyPr/>
          <a:lstStyle/>
          <a:p>
            <a:r>
              <a:rPr lang="en-US" b="1" dirty="0"/>
              <a:t>Business Intelligence Architectures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AFE06-E149-41AD-851E-D2BCE18A5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5879777-E64D-48FF-BA93-78150EB19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819" y="1432874"/>
            <a:ext cx="10220111" cy="46560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1EDDA8-4684-4FB7-AF10-FF1C92B88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3B8841-ACBC-4873-A46B-6CF32C185626}"/>
              </a:ext>
            </a:extLst>
          </p:cNvPr>
          <p:cNvSpPr txBox="1">
            <a:spLocks/>
          </p:cNvSpPr>
          <p:nvPr/>
        </p:nvSpPr>
        <p:spPr>
          <a:xfrm>
            <a:off x="-53421" y="6402381"/>
            <a:ext cx="12192000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234977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0AC5-89F9-4E0F-8D63-590B8EFB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09554"/>
            <a:ext cx="10018713" cy="820973"/>
          </a:xfrm>
        </p:spPr>
        <p:txBody>
          <a:bodyPr/>
          <a:lstStyle/>
          <a:p>
            <a:r>
              <a:rPr lang="en-US" altLang="en-US" b="1" dirty="0"/>
              <a:t>Main Components of BI System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C004B-A0FC-4854-AC40-44B0404F2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3AF7B62-2FA4-434F-9011-44D2C1392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928" y="1404594"/>
            <a:ext cx="6565957" cy="4552001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59B156-011D-497B-B1AC-8472B2BC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E39A012-050A-4262-8F7C-DE686344C855}"/>
              </a:ext>
            </a:extLst>
          </p:cNvPr>
          <p:cNvSpPr txBox="1">
            <a:spLocks/>
          </p:cNvSpPr>
          <p:nvPr/>
        </p:nvSpPr>
        <p:spPr>
          <a:xfrm>
            <a:off x="-53421" y="6430662"/>
            <a:ext cx="12192000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854974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70">
            <a:extLst>
              <a:ext uri="{FF2B5EF4-FFF2-40B4-BE49-F238E27FC236}">
                <a16:creationId xmlns:a16="http://schemas.microsoft.com/office/drawing/2014/main" id="{A2E861A3-F23C-46B8-A38A-4A22E453D9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72" name="Freeform 6">
              <a:extLst>
                <a:ext uri="{FF2B5EF4-FFF2-40B4-BE49-F238E27FC236}">
                  <a16:creationId xmlns:a16="http://schemas.microsoft.com/office/drawing/2014/main" id="{8BC3D220-643B-4160-B5A9-59DF5D21F4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029" name="Freeform 7">
              <a:extLst>
                <a:ext uri="{FF2B5EF4-FFF2-40B4-BE49-F238E27FC236}">
                  <a16:creationId xmlns:a16="http://schemas.microsoft.com/office/drawing/2014/main" id="{B92237DE-D518-4625-8392-66D7084588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4" name="Freeform 8">
              <a:extLst>
                <a:ext uri="{FF2B5EF4-FFF2-40B4-BE49-F238E27FC236}">
                  <a16:creationId xmlns:a16="http://schemas.microsoft.com/office/drawing/2014/main" id="{F290F0DD-E80A-4263-94E1-A41F57D84C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5" name="Freeform 9">
              <a:extLst>
                <a:ext uri="{FF2B5EF4-FFF2-40B4-BE49-F238E27FC236}">
                  <a16:creationId xmlns:a16="http://schemas.microsoft.com/office/drawing/2014/main" id="{D78EA7D2-CCEA-435E-873D-36BF0522FF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76" name="Freeform 10">
              <a:extLst>
                <a:ext uri="{FF2B5EF4-FFF2-40B4-BE49-F238E27FC236}">
                  <a16:creationId xmlns:a16="http://schemas.microsoft.com/office/drawing/2014/main" id="{9DFA731E-D6BB-42CC-AA05-64023DC81F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77" name="Freeform 11">
              <a:extLst>
                <a:ext uri="{FF2B5EF4-FFF2-40B4-BE49-F238E27FC236}">
                  <a16:creationId xmlns:a16="http://schemas.microsoft.com/office/drawing/2014/main" id="{B00D0483-90FB-4EB4-9770-CA8A310D5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B80A15A-A568-4844-AC8A-E2AB84F98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4278928" cy="1752599"/>
          </a:xfrm>
        </p:spPr>
        <p:txBody>
          <a:bodyPr>
            <a:normAutofit/>
          </a:bodyPr>
          <a:lstStyle/>
          <a:p>
            <a:r>
              <a:rPr lang="en-US" b="1" dirty="0"/>
              <a:t>Enabling factors in BI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379B8-328B-4A64-9EE1-4F6ECD832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129" y="2324099"/>
            <a:ext cx="4278929" cy="3124201"/>
          </a:xfrm>
        </p:spPr>
        <p:txBody>
          <a:bodyPr>
            <a:normAutofit/>
          </a:bodyPr>
          <a:lstStyle/>
          <a:p>
            <a:r>
              <a:rPr lang="en-US" dirty="0"/>
              <a:t>Technologies</a:t>
            </a:r>
          </a:p>
          <a:p>
            <a:r>
              <a:rPr lang="en-US" dirty="0"/>
              <a:t>Analytics</a:t>
            </a:r>
          </a:p>
          <a:p>
            <a:r>
              <a:rPr lang="en-US" dirty="0"/>
              <a:t>Human Resources</a:t>
            </a:r>
          </a:p>
        </p:txBody>
      </p:sp>
      <p:sp>
        <p:nvSpPr>
          <p:cNvPr id="79" name="Rounded Rectangle 16">
            <a:extLst>
              <a:ext uri="{FF2B5EF4-FFF2-40B4-BE49-F238E27FC236}">
                <a16:creationId xmlns:a16="http://schemas.microsoft.com/office/drawing/2014/main" id="{DD7EED39-224E-4230-8FD1-B1E1AF6C6E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648931"/>
            <a:ext cx="540702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7A3FAC9-833E-417F-8BDB-0C9DF5BDFD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11" r="28687" b="1"/>
          <a:stretch/>
        </p:blipFill>
        <p:spPr bwMode="auto">
          <a:xfrm>
            <a:off x="6135958" y="648931"/>
            <a:ext cx="5327106" cy="51053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8ADFD-7183-4819-84A2-8388B2CAD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7F9FA-8149-4647-B050-EF8553F3CB63}" type="slidenum">
              <a:rPr lang="en-US" smtClean="0"/>
              <a:t>9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E25BA1A-6F06-467A-94C4-094951DEACC2}"/>
              </a:ext>
            </a:extLst>
          </p:cNvPr>
          <p:cNvSpPr txBox="1">
            <a:spLocks/>
          </p:cNvSpPr>
          <p:nvPr/>
        </p:nvSpPr>
        <p:spPr>
          <a:xfrm>
            <a:off x="-53421" y="6402381"/>
            <a:ext cx="12192000" cy="38177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61487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925</TotalTime>
  <Words>444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Cavolini</vt:lpstr>
      <vt:lpstr>Corbel</vt:lpstr>
      <vt:lpstr>Garamond</vt:lpstr>
      <vt:lpstr>Parallax</vt:lpstr>
      <vt:lpstr>BUSINESS INTELLIGENCE</vt:lpstr>
      <vt:lpstr>Definition of BI:- Set of mathematical models and analysis methodologies that exploit the available data to generate information and knowledge useful for complex decision making process.</vt:lpstr>
      <vt:lpstr>DECISIONS</vt:lpstr>
      <vt:lpstr>Benefits of a Business Intelligence System</vt:lpstr>
      <vt:lpstr>PowerPoint Presentation</vt:lpstr>
      <vt:lpstr>The role of mathematical models</vt:lpstr>
      <vt:lpstr>Business Intelligence Architectures</vt:lpstr>
      <vt:lpstr>Main Components of BI System</vt:lpstr>
      <vt:lpstr>Enabling factors in BI projects</vt:lpstr>
      <vt:lpstr>PowerPoint Presentation</vt:lpstr>
      <vt:lpstr>Development of a business intelligence system</vt:lpstr>
      <vt:lpstr>Ethics and Business Intelligence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INTELLIGENCE</dc:title>
  <dc:creator>Ashokkumar Swaminathan</dc:creator>
  <cp:lastModifiedBy>acer</cp:lastModifiedBy>
  <cp:revision>47</cp:revision>
  <dcterms:created xsi:type="dcterms:W3CDTF">2018-11-23T10:24:29Z</dcterms:created>
  <dcterms:modified xsi:type="dcterms:W3CDTF">2022-11-06T08:04:56Z</dcterms:modified>
</cp:coreProperties>
</file>